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0.46444444444444438</c:v>
                </c:pt>
                <c:pt idx="1">
                  <c:v>0.53555555555555556</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Sheet1!$F$2:$F$4</c:f>
              <c:numCache>
                <c:formatCode>0.0;;</c:formatCode>
                <c:ptCount val="3"/>
                <c:pt idx="0">
                  <c:v>0</c:v>
                </c:pt>
                <c:pt idx="1">
                  <c:v>0</c:v>
                </c:pt>
                <c:pt idx="2">
                  <c:v>5.8024322718836441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Sheet1!$G$2:$G$4</c:f>
              <c:numCache>
                <c:formatCode>0.0;;</c:formatCode>
                <c:ptCount val="3"/>
                <c:pt idx="0">
                  <c:v>5.9167276355684946</c:v>
                </c:pt>
                <c:pt idx="1">
                  <c:v>5.7731799959064238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4.0832723644315054</c:v>
                </c:pt>
                <c:pt idx="1">
                  <c:v>4.2268200040935762</c:v>
                </c:pt>
                <c:pt idx="2">
                  <c:v>4.1975677281163559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Sheet1!$F$2:$F$4</c:f>
              <c:numCache>
                <c:formatCode>0.0;;</c:formatCode>
                <c:ptCount val="3"/>
                <c:pt idx="0">
                  <c:v>0</c:v>
                </c:pt>
                <c:pt idx="1">
                  <c:v>0</c:v>
                </c:pt>
                <c:pt idx="2">
                  <c:v>7.8180127171433291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Sheet1!$G$2:$G$4</c:f>
              <c:numCache>
                <c:formatCode>0.0;;</c:formatCode>
                <c:ptCount val="3"/>
                <c:pt idx="0">
                  <c:v>7.9562370377311371</c:v>
                </c:pt>
                <c:pt idx="1">
                  <c:v>7.7630897759984832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2.0437629622688629</c:v>
                </c:pt>
                <c:pt idx="1">
                  <c:v>2.2369102240015168</c:v>
                </c:pt>
                <c:pt idx="2">
                  <c:v>2.1819872828566709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Sheet1!$E$2:$E$4</c:f>
              <c:numCache>
                <c:formatCode>0.0;;</c:formatCode>
                <c:ptCount val="3"/>
                <c:pt idx="0">
                  <c:v>8.6397751904698818</c:v>
                </c:pt>
                <c:pt idx="1">
                  <c:v>0</c:v>
                </c:pt>
                <c:pt idx="2">
                  <c:v>8.5509235228980334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Sheet1!$G$2:$G$4</c:f>
              <c:numCache>
                <c:formatCode>0.0;;</c:formatCode>
                <c:ptCount val="3"/>
                <c:pt idx="0">
                  <c:v>0</c:v>
                </c:pt>
                <c:pt idx="1">
                  <c:v>8.8433223998554737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1.3602248095301182</c:v>
                </c:pt>
                <c:pt idx="1">
                  <c:v>1.1566776001445263</c:v>
                </c:pt>
                <c:pt idx="2">
                  <c:v>1.4490764771019666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Sheet1!$E$2:$E$4</c:f>
              <c:numCache>
                <c:formatCode>0.0;;</c:formatCode>
                <c:ptCount val="3"/>
                <c:pt idx="0">
                  <c:v>0</c:v>
                </c:pt>
                <c:pt idx="1">
                  <c:v>0</c:v>
                </c:pt>
                <c:pt idx="2">
                  <c:v>2.6449287918726911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Sheet1!$F$2:$F$4</c:f>
              <c:numCache>
                <c:formatCode>0.0;;</c:formatCode>
                <c:ptCount val="3"/>
                <c:pt idx="0">
                  <c:v>3.112248254129351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Sheet1!$G$2:$G$4</c:f>
              <c:numCache>
                <c:formatCode>0.0;;</c:formatCode>
                <c:ptCount val="3"/>
                <c:pt idx="0">
                  <c:v>0</c:v>
                </c:pt>
                <c:pt idx="1">
                  <c:v>3.3885669622114261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6.8877517458706485</c:v>
                </c:pt>
                <c:pt idx="1">
                  <c:v>6.6114330377885739</c:v>
                </c:pt>
                <c:pt idx="2">
                  <c:v>7.3550712081273089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(76)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(76)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(76)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(76)</c:v>
                </c:pt>
              </c:strCache>
            </c:strRef>
          </c:cat>
          <c:val>
            <c:numRef>
              <c:f>Sheet1!$G$2:$G$4</c:f>
              <c:numCache>
                <c:formatCode>0.0;;</c:formatCode>
                <c:ptCount val="3"/>
                <c:pt idx="0">
                  <c:v>6.1267962718757101</c:v>
                </c:pt>
                <c:pt idx="1">
                  <c:v>0</c:v>
                </c:pt>
                <c:pt idx="2">
                  <c:v>5.6824918597253182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(76)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(76)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(99)</c:v>
                </c:pt>
                <c:pt idx="1">
                  <c:v>Chorley &amp; South Ribble Hospital (-)</c:v>
                </c:pt>
                <c:pt idx="2">
                  <c:v>Royal Preston Hospital (76)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3.8732037281242899</c:v>
                </c:pt>
                <c:pt idx="1">
                  <c:v>0</c:v>
                </c:pt>
                <c:pt idx="2">
                  <c:v>4.3175081402746818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Chorley &amp; South Ribble Hospital (128)</c:v>
                </c:pt>
                <c:pt idx="2">
                  <c:v>Royal Preston Hospital (312)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Chorley &amp; South Ribble Hospital (128)</c:v>
                </c:pt>
                <c:pt idx="2">
                  <c:v>Royal Preston Hospital (312)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Chorley &amp; South Ribble Hospital (128)</c:v>
                </c:pt>
                <c:pt idx="2">
                  <c:v>Royal Preston Hospital (312)</c:v>
                </c:pt>
              </c:strCache>
            </c:strRef>
          </c:cat>
          <c:val>
            <c:numRef>
              <c:f>Sheet1!$F$2:$F$4</c:f>
              <c:numCache>
                <c:formatCode>0.0;;</c:formatCode>
                <c:ptCount val="3"/>
                <c:pt idx="0">
                  <c:v>0</c:v>
                </c:pt>
                <c:pt idx="1">
                  <c:v>0</c:v>
                </c:pt>
                <c:pt idx="2">
                  <c:v>8.5291072060051238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Chorley &amp; South Ribble Hospital (128)</c:v>
                </c:pt>
                <c:pt idx="2">
                  <c:v>Royal Preston Hospital (312)</c:v>
                </c:pt>
              </c:strCache>
            </c:strRef>
          </c:cat>
          <c:val>
            <c:numRef>
              <c:f>Sheet1!$G$2:$G$4</c:f>
              <c:numCache>
                <c:formatCode>0.0;;</c:formatCode>
                <c:ptCount val="3"/>
                <c:pt idx="0">
                  <c:v>8.7505636198463908</c:v>
                </c:pt>
                <c:pt idx="1">
                  <c:v>9.2768483641904425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Chorley &amp; South Ribble Hospital (128)</c:v>
                </c:pt>
                <c:pt idx="2">
                  <c:v>Royal Preston Hospital (312)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Chorley &amp; South Ribble Hospital (128)</c:v>
                </c:pt>
                <c:pt idx="2">
                  <c:v>Royal Preston Hospital (312)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(440)</c:v>
                </c:pt>
                <c:pt idx="1">
                  <c:v>Chorley &amp; South Ribble Hospital (128)</c:v>
                </c:pt>
                <c:pt idx="2">
                  <c:v>Royal Preston Hospital (312)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1.2494363801536092</c:v>
                </c:pt>
                <c:pt idx="1">
                  <c:v>0.72315163580955755</c:v>
                </c:pt>
                <c:pt idx="2">
                  <c:v>1.4708927939948762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Chorley &amp; South Ribble Hospital (77)</c:v>
                </c:pt>
                <c:pt idx="2">
                  <c:v>Royal Preston Hospital (228)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Chorley &amp; South Ribble Hospital (77)</c:v>
                </c:pt>
                <c:pt idx="2">
                  <c:v>Royal Preston Hospital (228)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Chorley &amp; South Ribble Hospital (77)</c:v>
                </c:pt>
                <c:pt idx="2">
                  <c:v>Royal Preston Hospital (228)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Chorley &amp; South Ribble Hospital (77)</c:v>
                </c:pt>
                <c:pt idx="2">
                  <c:v>Royal Preston Hospital (228)</c:v>
                </c:pt>
              </c:strCache>
            </c:strRef>
          </c:cat>
          <c:val>
            <c:numRef>
              <c:f>Sheet1!$G$2:$G$4</c:f>
              <c:numCache>
                <c:formatCode>0.0;;</c:formatCode>
                <c:ptCount val="3"/>
                <c:pt idx="0">
                  <c:v>7.8506224749331057</c:v>
                </c:pt>
                <c:pt idx="1">
                  <c:v>8.5135444223817753</c:v>
                </c:pt>
                <c:pt idx="2">
                  <c:v>7.6095489544314896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Chorley &amp; South Ribble Hospital (77)</c:v>
                </c:pt>
                <c:pt idx="2">
                  <c:v>Royal Preston Hospital (228)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Chorley &amp; South Ribble Hospital (77)</c:v>
                </c:pt>
                <c:pt idx="2">
                  <c:v>Royal Preston Hospital (228)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(305)</c:v>
                </c:pt>
                <c:pt idx="1">
                  <c:v>Chorley &amp; South Ribble Hospital (77)</c:v>
                </c:pt>
                <c:pt idx="2">
                  <c:v>Royal Preston Hospital (228)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2.1493775250668943</c:v>
                </c:pt>
                <c:pt idx="1">
                  <c:v>1.4864555776182247</c:v>
                </c:pt>
                <c:pt idx="2">
                  <c:v>2.3904510455685104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Chorley &amp; South Ribble Hospital (87)</c:v>
                </c:pt>
                <c:pt idx="2">
                  <c:v>Royal Preston Hospital (185)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Chorley &amp; South Ribble Hospital (87)</c:v>
                </c:pt>
                <c:pt idx="2">
                  <c:v>Royal Preston Hospital (185)</c:v>
                </c:pt>
              </c:strCache>
            </c:strRef>
          </c:cat>
          <c:val>
            <c:numRef>
              <c:f>Sheet1!$E$2:$E$4</c:f>
              <c:numCache>
                <c:formatCode>0.0;;</c:formatCode>
                <c:ptCount val="3"/>
                <c:pt idx="0">
                  <c:v>0</c:v>
                </c:pt>
                <c:pt idx="1">
                  <c:v>0</c:v>
                </c:pt>
                <c:pt idx="2">
                  <c:v>7.0219252872394007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Chorley &amp; South Ribble Hospital (87)</c:v>
                </c:pt>
                <c:pt idx="2">
                  <c:v>Royal Preston Hospital (185)</c:v>
                </c:pt>
              </c:strCache>
            </c:strRef>
          </c:cat>
          <c:val>
            <c:numRef>
              <c:f>Sheet1!$F$2:$F$4</c:f>
              <c:numCache>
                <c:formatCode>0.0;;</c:formatCode>
                <c:ptCount val="3"/>
                <c:pt idx="0">
                  <c:v>7.3675161660848234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Chorley &amp; South Ribble Hospital (87)</c:v>
                </c:pt>
                <c:pt idx="2">
                  <c:v>Royal Preston Hospital (185)</c:v>
                </c:pt>
              </c:strCache>
            </c:strRef>
          </c:cat>
          <c:val>
            <c:numRef>
              <c:f>Sheet1!$G$2:$G$4</c:f>
              <c:numCache>
                <c:formatCode>0.0;;</c:formatCode>
                <c:ptCount val="3"/>
                <c:pt idx="0">
                  <c:v>0</c:v>
                </c:pt>
                <c:pt idx="1">
                  <c:v>8.1534749033784628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Chorley &amp; South Ribble Hospital (87)</c:v>
                </c:pt>
                <c:pt idx="2">
                  <c:v>Royal Preston Hospital (185)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Chorley &amp; South Ribble Hospital (87)</c:v>
                </c:pt>
                <c:pt idx="2">
                  <c:v>Royal Preston Hospital (185)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(272)</c:v>
                </c:pt>
                <c:pt idx="1">
                  <c:v>Chorley &amp; South Ribble Hospital (87)</c:v>
                </c:pt>
                <c:pt idx="2">
                  <c:v>Royal Preston Hospital (185)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2.6324838339151766</c:v>
                </c:pt>
                <c:pt idx="1">
                  <c:v>1.8465250966215372</c:v>
                </c:pt>
                <c:pt idx="2">
                  <c:v>2.9780747127605993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Chorley &amp; South Ribble Hospital (34)</c:v>
                </c:pt>
                <c:pt idx="2">
                  <c:v>Royal Preston Hospital (109)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Chorley &amp; South Ribble Hospital (34)</c:v>
                </c:pt>
                <c:pt idx="2">
                  <c:v>Royal Preston Hospital (109)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Chorley &amp; South Ribble Hospital (34)</c:v>
                </c:pt>
                <c:pt idx="2">
                  <c:v>Royal Preston Hospital (109)</c:v>
                </c:pt>
              </c:strCache>
            </c:strRef>
          </c:cat>
          <c:val>
            <c:numRef>
              <c:f>Sheet1!$F$2:$F$4</c:f>
              <c:numCache>
                <c:formatCode>0.0;;</c:formatCode>
                <c:ptCount val="3"/>
                <c:pt idx="0">
                  <c:v>0</c:v>
                </c:pt>
                <c:pt idx="1">
                  <c:v>0</c:v>
                </c:pt>
                <c:pt idx="2">
                  <c:v>7.1387931583900963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Chorley &amp; South Ribble Hospital (34)</c:v>
                </c:pt>
                <c:pt idx="2">
                  <c:v>Royal Preston Hospital (109)</c:v>
                </c:pt>
              </c:strCache>
            </c:strRef>
          </c:cat>
          <c:val>
            <c:numRef>
              <c:f>Sheet1!$G$2:$G$4</c:f>
              <c:numCache>
                <c:formatCode>0.0;;</c:formatCode>
                <c:ptCount val="3"/>
                <c:pt idx="0">
                  <c:v>7.4809511672729521</c:v>
                </c:pt>
                <c:pt idx="1">
                  <c:v>8.1886227710157762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Chorley &amp; South Ribble Hospital (34)</c:v>
                </c:pt>
                <c:pt idx="2">
                  <c:v>Royal Preston Hospital (109)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Chorley &amp; South Ribble Hospital (34)</c:v>
                </c:pt>
                <c:pt idx="2">
                  <c:v>Royal Preston Hospital (109)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(143)</c:v>
                </c:pt>
                <c:pt idx="1">
                  <c:v>Chorley &amp; South Ribble Hospital (34)</c:v>
                </c:pt>
                <c:pt idx="2">
                  <c:v>Royal Preston Hospital (109)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2.5190488327270479</c:v>
                </c:pt>
                <c:pt idx="1">
                  <c:v>1.8113772289842238</c:v>
                </c:pt>
                <c:pt idx="2">
                  <c:v>2.8612068416099037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Chorley &amp; South Ribble Hospital (48)</c:v>
                </c:pt>
                <c:pt idx="2">
                  <c:v>Royal Preston Hospital (160)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Chorley &amp; South Ribble Hospital (48)</c:v>
                </c:pt>
                <c:pt idx="2">
                  <c:v>Royal Preston Hospital (160)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Chorley &amp; South Ribble Hospital (48)</c:v>
                </c:pt>
                <c:pt idx="2">
                  <c:v>Royal Preston Hospital (160)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Chorley &amp; South Ribble Hospital (48)</c:v>
                </c:pt>
                <c:pt idx="2">
                  <c:v>Royal Preston Hospital (160)</c:v>
                </c:pt>
              </c:strCache>
            </c:strRef>
          </c:cat>
          <c:val>
            <c:numRef>
              <c:f>Sheet1!$G$2:$G$4</c:f>
              <c:numCache>
                <c:formatCode>0.0;;</c:formatCode>
                <c:ptCount val="3"/>
                <c:pt idx="0">
                  <c:v>5.9743312516368157</c:v>
                </c:pt>
                <c:pt idx="1">
                  <c:v>5.858155717249276</c:v>
                </c:pt>
                <c:pt idx="2">
                  <c:v>5.8560064001935963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Chorley &amp; South Ribble Hospital (48)</c:v>
                </c:pt>
                <c:pt idx="2">
                  <c:v>Royal Preston Hospital (160)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Chorley &amp; South Ribble Hospital (48)</c:v>
                </c:pt>
                <c:pt idx="2">
                  <c:v>Royal Preston Hospital (160)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(208)</c:v>
                </c:pt>
                <c:pt idx="1">
                  <c:v>Chorley &amp; South Ribble Hospital (48)</c:v>
                </c:pt>
                <c:pt idx="2">
                  <c:v>Royal Preston Hospital (160)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4.0256687483631843</c:v>
                </c:pt>
                <c:pt idx="1">
                  <c:v>4.141844282750724</c:v>
                </c:pt>
                <c:pt idx="2">
                  <c:v>4.1439935998064037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Chorley &amp; South Ribble Hospital (127)</c:v>
                </c:pt>
                <c:pt idx="2">
                  <c:v>Royal Preston Hospital (289)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Chorley &amp; South Ribble Hospital (127)</c:v>
                </c:pt>
                <c:pt idx="2">
                  <c:v>Royal Preston Hospital (289)</c:v>
                </c:pt>
              </c:strCache>
            </c:strRef>
          </c:cat>
          <c:val>
            <c:numRef>
              <c:f>Sheet1!$E$2:$E$4</c:f>
              <c:numCache>
                <c:formatCode>0.0;;</c:formatCode>
                <c:ptCount val="3"/>
                <c:pt idx="0">
                  <c:v>0</c:v>
                </c:pt>
                <c:pt idx="1">
                  <c:v>0</c:v>
                </c:pt>
                <c:pt idx="2">
                  <c:v>8.925741571358369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Chorley &amp; South Ribble Hospital (127)</c:v>
                </c:pt>
                <c:pt idx="2">
                  <c:v>Royal Preston Hospital (289)</c:v>
                </c:pt>
              </c:strCache>
            </c:strRef>
          </c:cat>
          <c:val>
            <c:numRef>
              <c:f>Sheet1!$F$2:$F$4</c:f>
              <c:numCache>
                <c:formatCode>0.0;;</c:formatCode>
                <c:ptCount val="3"/>
                <c:pt idx="0">
                  <c:v>9.0840593484124348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Chorley &amp; South Ribble Hospital (127)</c:v>
                </c:pt>
                <c:pt idx="2">
                  <c:v>Royal Preston Hospital (289)</c:v>
                </c:pt>
              </c:strCache>
            </c:strRef>
          </c:cat>
          <c:val>
            <c:numRef>
              <c:f>Sheet1!$G$2:$G$4</c:f>
              <c:numCache>
                <c:formatCode>0.0;;</c:formatCode>
                <c:ptCount val="3"/>
                <c:pt idx="0">
                  <c:v>0</c:v>
                </c:pt>
                <c:pt idx="1">
                  <c:v>9.4419523558530489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Chorley &amp; South Ribble Hospital (127)</c:v>
                </c:pt>
                <c:pt idx="2">
                  <c:v>Royal Preston Hospital (289)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Chorley &amp; South Ribble Hospital (127)</c:v>
                </c:pt>
                <c:pt idx="2">
                  <c:v>Royal Preston Hospital (289)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(416)</c:v>
                </c:pt>
                <c:pt idx="1">
                  <c:v>Chorley &amp; South Ribble Hospital (127)</c:v>
                </c:pt>
                <c:pt idx="2">
                  <c:v>Royal Preston Hospital (289)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0.91594065158756521</c:v>
                </c:pt>
                <c:pt idx="1">
                  <c:v>0.55804764414695107</c:v>
                </c:pt>
                <c:pt idx="2">
                  <c:v>1.074258428641631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Chorley &amp; South Ribble Hospital (119)</c:v>
                </c:pt>
                <c:pt idx="2">
                  <c:v>Royal Preston Hospital (294)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Chorley &amp; South Ribble Hospital (119)</c:v>
                </c:pt>
                <c:pt idx="2">
                  <c:v>Royal Preston Hospital (294)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Chorley &amp; South Ribble Hospital (119)</c:v>
                </c:pt>
                <c:pt idx="2">
                  <c:v>Royal Preston Hospital (294)</c:v>
                </c:pt>
              </c:strCache>
            </c:strRef>
          </c:cat>
          <c:val>
            <c:numRef>
              <c:f>Sheet1!$F$2:$F$4</c:f>
              <c:numCache>
                <c:formatCode>0.0;;</c:formatCode>
                <c:ptCount val="3"/>
                <c:pt idx="0">
                  <c:v>0</c:v>
                </c:pt>
                <c:pt idx="1">
                  <c:v>0</c:v>
                </c:pt>
                <c:pt idx="2">
                  <c:v>8.2834521200756992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Chorley &amp; South Ribble Hospital (119)</c:v>
                </c:pt>
                <c:pt idx="2">
                  <c:v>Royal Preston Hospital (294)</c:v>
                </c:pt>
              </c:strCache>
            </c:strRef>
          </c:cat>
          <c:val>
            <c:numRef>
              <c:f>Sheet1!$G$2:$G$4</c:f>
              <c:numCache>
                <c:formatCode>0.0;;</c:formatCode>
                <c:ptCount val="3"/>
                <c:pt idx="0">
                  <c:v>8.4220400603674204</c:v>
                </c:pt>
                <c:pt idx="1">
                  <c:v>8.9847349065622417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Chorley &amp; South Ribble Hospital (119)</c:v>
                </c:pt>
                <c:pt idx="2">
                  <c:v>Royal Preston Hospital (294)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Chorley &amp; South Ribble Hospital (119)</c:v>
                </c:pt>
                <c:pt idx="2">
                  <c:v>Royal Preston Hospital (294)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(413)</c:v>
                </c:pt>
                <c:pt idx="1">
                  <c:v>Chorley &amp; South Ribble Hospital (119)</c:v>
                </c:pt>
                <c:pt idx="2">
                  <c:v>Royal Preston Hospital (294)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1.5779599396325796</c:v>
                </c:pt>
                <c:pt idx="1">
                  <c:v>1.0152650934377583</c:v>
                </c:pt>
                <c:pt idx="2">
                  <c:v>1.7165478799243008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Chorley &amp; South Ribble Hospital (129)</c:v>
                </c:pt>
                <c:pt idx="2">
                  <c:v>Royal Preston Hospital (317)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Chorley &amp; South Ribble Hospital (129)</c:v>
                </c:pt>
                <c:pt idx="2">
                  <c:v>Royal Preston Hospital (317)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Chorley &amp; South Ribble Hospital (129)</c:v>
                </c:pt>
                <c:pt idx="2">
                  <c:v>Royal Preston Hospital (317)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Chorley &amp; South Ribble Hospital (129)</c:v>
                </c:pt>
                <c:pt idx="2">
                  <c:v>Royal Preston Hospital (317)</c:v>
                </c:pt>
              </c:strCache>
            </c:strRef>
          </c:cat>
          <c:val>
            <c:numRef>
              <c:f>Sheet1!$G$2:$G$4</c:f>
              <c:numCache>
                <c:formatCode>0.0;;</c:formatCode>
                <c:ptCount val="3"/>
                <c:pt idx="0">
                  <c:v>8.8445488754508794</c:v>
                </c:pt>
                <c:pt idx="1">
                  <c:v>9.1405925487238395</c:v>
                </c:pt>
                <c:pt idx="2">
                  <c:v>8.7774119117129139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Chorley &amp; South Ribble Hospital (129)</c:v>
                </c:pt>
                <c:pt idx="2">
                  <c:v>Royal Preston Hospital (317)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Chorley &amp; South Ribble Hospital (129)</c:v>
                </c:pt>
                <c:pt idx="2">
                  <c:v>Royal Preston Hospital (317)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Chorley &amp; South Ribble Hospital (129)</c:v>
                </c:pt>
                <c:pt idx="2">
                  <c:v>Royal Preston Hospital (317)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1.1554511245491206</c:v>
                </c:pt>
                <c:pt idx="1">
                  <c:v>0.85940745127616047</c:v>
                </c:pt>
                <c:pt idx="2">
                  <c:v>1.2225880882870861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Chorley &amp; South Ribble Hospital (129)</c:v>
                </c:pt>
                <c:pt idx="2">
                  <c:v>Royal Preston Hospital (310)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Chorley &amp; South Ribble Hospital (129)</c:v>
                </c:pt>
                <c:pt idx="2">
                  <c:v>Royal Preston Hospital (310)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Chorley &amp; South Ribble Hospital (129)</c:v>
                </c:pt>
                <c:pt idx="2">
                  <c:v>Royal Preston Hospital (310)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Chorley &amp; South Ribble Hospital (129)</c:v>
                </c:pt>
                <c:pt idx="2">
                  <c:v>Royal Preston Hospital (310)</c:v>
                </c:pt>
              </c:strCache>
            </c:strRef>
          </c:cat>
          <c:val>
            <c:numRef>
              <c:f>Sheet1!$G$2:$G$4</c:f>
              <c:numCache>
                <c:formatCode>0.0;;</c:formatCode>
                <c:ptCount val="3"/>
                <c:pt idx="0">
                  <c:v>8.602290387758817</c:v>
                </c:pt>
                <c:pt idx="1">
                  <c:v>9.1118897758430393</c:v>
                </c:pt>
                <c:pt idx="2">
                  <c:v>8.4801587349869898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Chorley &amp; South Ribble Hospital (129)</c:v>
                </c:pt>
                <c:pt idx="2">
                  <c:v>Royal Preston Hospital (310)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Chorley &amp; South Ribble Hospital (129)</c:v>
                </c:pt>
                <c:pt idx="2">
                  <c:v>Royal Preston Hospital (310)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(439)</c:v>
                </c:pt>
                <c:pt idx="1">
                  <c:v>Chorley &amp; South Ribble Hospital (129)</c:v>
                </c:pt>
                <c:pt idx="2">
                  <c:v>Royal Preston Hospital (310)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1.397709612241183</c:v>
                </c:pt>
                <c:pt idx="1">
                  <c:v>0.88811022415696073</c:v>
                </c:pt>
                <c:pt idx="2">
                  <c:v>1.5198412650130102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Chorley &amp; South Ribble Hospital (121)</c:v>
                </c:pt>
                <c:pt idx="2">
                  <c:v>Royal Preston Hospital (290)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Chorley &amp; South Ribble Hospital (121)</c:v>
                </c:pt>
                <c:pt idx="2">
                  <c:v>Royal Preston Hospital (290)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Chorley &amp; South Ribble Hospital (121)</c:v>
                </c:pt>
                <c:pt idx="2">
                  <c:v>Royal Preston Hospital (290)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Chorley &amp; South Ribble Hospital (121)</c:v>
                </c:pt>
                <c:pt idx="2">
                  <c:v>Royal Preston Hospital (290)</c:v>
                </c:pt>
              </c:strCache>
            </c:strRef>
          </c:cat>
          <c:val>
            <c:numRef>
              <c:f>Sheet1!$G$2:$G$4</c:f>
              <c:numCache>
                <c:formatCode>0.0;;</c:formatCode>
                <c:ptCount val="3"/>
                <c:pt idx="0">
                  <c:v>8.62497274403351</c:v>
                </c:pt>
                <c:pt idx="1">
                  <c:v>0</c:v>
                </c:pt>
                <c:pt idx="2">
                  <c:v>8.3887742172657838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Chorley &amp; South Ribble Hospital (121)</c:v>
                </c:pt>
                <c:pt idx="2">
                  <c:v>Royal Preston Hospital (290)</c:v>
                </c:pt>
              </c:strCache>
            </c:strRef>
          </c:cat>
          <c:val>
            <c:numRef>
              <c:f>Sheet1!$H$2:$H$4</c:f>
              <c:numCache>
                <c:formatCode>0.0;;</c:formatCode>
                <c:ptCount val="3"/>
                <c:pt idx="0">
                  <c:v>0</c:v>
                </c:pt>
                <c:pt idx="1">
                  <c:v>9.1589855801588484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Chorley &amp; South Ribble Hospital (121)</c:v>
                </c:pt>
                <c:pt idx="2">
                  <c:v>Royal Preston Hospital (290)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(411)</c:v>
                </c:pt>
                <c:pt idx="1">
                  <c:v>Chorley &amp; South Ribble Hospital (121)</c:v>
                </c:pt>
                <c:pt idx="2">
                  <c:v>Royal Preston Hospital (290)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1.37502725596649</c:v>
                </c:pt>
                <c:pt idx="1">
                  <c:v>0.84101441984115155</c:v>
                </c:pt>
                <c:pt idx="2">
                  <c:v>1.6112257827342162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Chorley &amp; South Ribble Hospital (129)</c:v>
                </c:pt>
                <c:pt idx="2">
                  <c:v>Royal Preston Hospital (319)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Chorley &amp; South Ribble Hospital (129)</c:v>
                </c:pt>
                <c:pt idx="2">
                  <c:v>Royal Preston Hospital (319)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Chorley &amp; South Ribble Hospital (129)</c:v>
                </c:pt>
                <c:pt idx="2">
                  <c:v>Royal Preston Hospital (319)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Chorley &amp; South Ribble Hospital (129)</c:v>
                </c:pt>
                <c:pt idx="2">
                  <c:v>Royal Preston Hospital (319)</c:v>
                </c:pt>
              </c:strCache>
            </c:strRef>
          </c:cat>
          <c:val>
            <c:numRef>
              <c:f>Sheet1!$G$2:$G$4</c:f>
              <c:numCache>
                <c:formatCode>0.0;;</c:formatCode>
                <c:ptCount val="3"/>
                <c:pt idx="0">
                  <c:v>8.75163428860286</c:v>
                </c:pt>
                <c:pt idx="1">
                  <c:v>9.1641248531719413</c:v>
                </c:pt>
                <c:pt idx="2">
                  <c:v>8.6115559867459233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Chorley &amp; South Ribble Hospital (129)</c:v>
                </c:pt>
                <c:pt idx="2">
                  <c:v>Royal Preston Hospital (319)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Chorley &amp; South Ribble Hospital (129)</c:v>
                </c:pt>
                <c:pt idx="2">
                  <c:v>Royal Preston Hospital (319)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(448)</c:v>
                </c:pt>
                <c:pt idx="1">
                  <c:v>Chorley &amp; South Ribble Hospital (129)</c:v>
                </c:pt>
                <c:pt idx="2">
                  <c:v>Royal Preston Hospital (319)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1.24836571139714</c:v>
                </c:pt>
                <c:pt idx="1">
                  <c:v>0.83587514682805875</c:v>
                </c:pt>
                <c:pt idx="2">
                  <c:v>1.3884440132540767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(127)</c:v>
                </c:pt>
                <c:pt idx="2">
                  <c:v>Royal Preston Hospital (315)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(127)</c:v>
                </c:pt>
                <c:pt idx="2">
                  <c:v>Royal Preston Hospital (315)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(127)</c:v>
                </c:pt>
                <c:pt idx="2">
                  <c:v>Royal Preston Hospital (315)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(127)</c:v>
                </c:pt>
                <c:pt idx="2">
                  <c:v>Royal Preston Hospital (315)</c:v>
                </c:pt>
              </c:strCache>
            </c:strRef>
          </c:cat>
          <c:val>
            <c:numRef>
              <c:f>Sheet1!$G$2:$G$4</c:f>
              <c:numCache>
                <c:formatCode>0.0;;</c:formatCode>
                <c:ptCount val="3"/>
                <c:pt idx="0">
                  <c:v>8.5865125856323257</c:v>
                </c:pt>
                <c:pt idx="1">
                  <c:v>9.0009174609198546</c:v>
                </c:pt>
                <c:pt idx="2">
                  <c:v>8.4408707060933583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(127)</c:v>
                </c:pt>
                <c:pt idx="2">
                  <c:v>Royal Preston Hospital (315)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(127)</c:v>
                </c:pt>
                <c:pt idx="2">
                  <c:v>Royal Preston Hospital (315)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(127)</c:v>
                </c:pt>
                <c:pt idx="2">
                  <c:v>Royal Preston Hospital (315)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1.4134874143676743</c:v>
                </c:pt>
                <c:pt idx="1">
                  <c:v>0.99908253908014544</c:v>
                </c:pt>
                <c:pt idx="2">
                  <c:v>1.5591292939066417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(127)</c:v>
                </c:pt>
                <c:pt idx="2">
                  <c:v>Royal Preston Hospital (315)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(127)</c:v>
                </c:pt>
                <c:pt idx="2">
                  <c:v>Royal Preston Hospital (315)</c:v>
                </c:pt>
              </c:strCache>
            </c:strRef>
          </c:cat>
          <c:val>
            <c:numRef>
              <c:f>Sheet1!$E$2:$E$4</c:f>
              <c:numCache>
                <c:formatCode>0.0;;</c:formatCode>
                <c:ptCount val="3"/>
                <c:pt idx="0">
                  <c:v>0</c:v>
                </c:pt>
                <c:pt idx="1">
                  <c:v>0</c:v>
                </c:pt>
                <c:pt idx="2">
                  <c:v>6.8097055704047111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(127)</c:v>
                </c:pt>
                <c:pt idx="2">
                  <c:v>Royal Preston Hospital (315)</c:v>
                </c:pt>
              </c:strCache>
            </c:strRef>
          </c:cat>
          <c:val>
            <c:numRef>
              <c:f>Sheet1!$F$2:$F$4</c:f>
              <c:numCache>
                <c:formatCode>0.0;;</c:formatCode>
                <c:ptCount val="3"/>
                <c:pt idx="0">
                  <c:v>6.9928772499436729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(127)</c:v>
                </c:pt>
                <c:pt idx="2">
                  <c:v>Royal Preston Hospital (315)</c:v>
                </c:pt>
              </c:strCache>
            </c:strRef>
          </c:cat>
          <c:val>
            <c:numRef>
              <c:f>Sheet1!$G$2:$G$4</c:f>
              <c:numCache>
                <c:formatCode>0.0;;</c:formatCode>
                <c:ptCount val="3"/>
                <c:pt idx="0">
                  <c:v>0</c:v>
                </c:pt>
                <c:pt idx="1">
                  <c:v>7.1551948284624327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(127)</c:v>
                </c:pt>
                <c:pt idx="2">
                  <c:v>Royal Preston Hospital (315)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(127)</c:v>
                </c:pt>
                <c:pt idx="2">
                  <c:v>Royal Preston Hospital (315)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(127)</c:v>
                </c:pt>
                <c:pt idx="2">
                  <c:v>Royal Preston Hospital (315)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3.0071227500563271</c:v>
                </c:pt>
                <c:pt idx="1">
                  <c:v>2.8448051715375673</c:v>
                </c:pt>
                <c:pt idx="2">
                  <c:v>3.1902944295952889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Chorley &amp; South Ribble Hospital (121)</c:v>
                </c:pt>
                <c:pt idx="2">
                  <c:v>Royal Preston Hospital (280)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Chorley &amp; South Ribble Hospital (121)</c:v>
                </c:pt>
                <c:pt idx="2">
                  <c:v>Royal Preston Hospital (280)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Chorley &amp; South Ribble Hospital (121)</c:v>
                </c:pt>
                <c:pt idx="2">
                  <c:v>Royal Preston Hospital (280)</c:v>
                </c:pt>
              </c:strCache>
            </c:strRef>
          </c:cat>
          <c:val>
            <c:numRef>
              <c:f>Sheet1!$F$2:$F$4</c:f>
              <c:numCache>
                <c:formatCode>0.0;;</c:formatCode>
                <c:ptCount val="3"/>
                <c:pt idx="0">
                  <c:v>0</c:v>
                </c:pt>
                <c:pt idx="1">
                  <c:v>0</c:v>
                </c:pt>
                <c:pt idx="2">
                  <c:v>7.2795267676103954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Chorley &amp; South Ribble Hospital (121)</c:v>
                </c:pt>
                <c:pt idx="2">
                  <c:v>Royal Preston Hospital (280)</c:v>
                </c:pt>
              </c:strCache>
            </c:strRef>
          </c:cat>
          <c:val>
            <c:numRef>
              <c:f>Sheet1!$G$2:$G$4</c:f>
              <c:numCache>
                <c:formatCode>0.0;;</c:formatCode>
                <c:ptCount val="3"/>
                <c:pt idx="0">
                  <c:v>7.5033617832427639</c:v>
                </c:pt>
                <c:pt idx="1">
                  <c:v>8.1719354311203691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Chorley &amp; South Ribble Hospital (121)</c:v>
                </c:pt>
                <c:pt idx="2">
                  <c:v>Royal Preston Hospital (280)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Chorley &amp; South Ribble Hospital (121)</c:v>
                </c:pt>
                <c:pt idx="2">
                  <c:v>Royal Preston Hospital (280)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Chorley &amp; South Ribble Hospital (121)</c:v>
                </c:pt>
                <c:pt idx="2">
                  <c:v>Royal Preston Hospital (280)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2.4966382167572361</c:v>
                </c:pt>
                <c:pt idx="1">
                  <c:v>1.8280645688796309</c:v>
                </c:pt>
                <c:pt idx="2">
                  <c:v>2.7204732323896046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Chorley &amp; South Ribble Hospital (121)</c:v>
                </c:pt>
                <c:pt idx="2">
                  <c:v>Royal Preston Hospital (306)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Chorley &amp; South Ribble Hospital (121)</c:v>
                </c:pt>
                <c:pt idx="2">
                  <c:v>Royal Preston Hospital (306)</c:v>
                </c:pt>
              </c:strCache>
            </c:strRef>
          </c:cat>
          <c:val>
            <c:numRef>
              <c:f>Sheet1!$E$2:$E$4</c:f>
              <c:numCache>
                <c:formatCode>0.0;;</c:formatCode>
                <c:ptCount val="3"/>
                <c:pt idx="0">
                  <c:v>0</c:v>
                </c:pt>
                <c:pt idx="1">
                  <c:v>0</c:v>
                </c:pt>
                <c:pt idx="2">
                  <c:v>6.4428687297269631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Chorley &amp; South Ribble Hospital (121)</c:v>
                </c:pt>
                <c:pt idx="2">
                  <c:v>Royal Preston Hospital (306)</c:v>
                </c:pt>
              </c:strCache>
            </c:strRef>
          </c:cat>
          <c:val>
            <c:numRef>
              <c:f>Sheet1!$F$2:$F$4</c:f>
              <c:numCache>
                <c:formatCode>0.0;;</c:formatCode>
                <c:ptCount val="3"/>
                <c:pt idx="0">
                  <c:v>6.7248958449203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Chorley &amp; South Ribble Hospital (121)</c:v>
                </c:pt>
                <c:pt idx="2">
                  <c:v>Royal Preston Hospital (306)</c:v>
                </c:pt>
              </c:strCache>
            </c:strRef>
          </c:cat>
          <c:val>
            <c:numRef>
              <c:f>Sheet1!$G$2:$G$4</c:f>
              <c:numCache>
                <c:formatCode>0.0;;</c:formatCode>
                <c:ptCount val="3"/>
                <c:pt idx="0">
                  <c:v>0</c:v>
                </c:pt>
                <c:pt idx="1">
                  <c:v>7.4432368383925231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Chorley &amp; South Ribble Hospital (121)</c:v>
                </c:pt>
                <c:pt idx="2">
                  <c:v>Royal Preston Hospital (306)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Chorley &amp; South Ribble Hospital (121)</c:v>
                </c:pt>
                <c:pt idx="2">
                  <c:v>Royal Preston Hospital (306)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(427)</c:v>
                </c:pt>
                <c:pt idx="1">
                  <c:v>Chorley &amp; South Ribble Hospital (121)</c:v>
                </c:pt>
                <c:pt idx="2">
                  <c:v>Royal Preston Hospital (306)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3.2751041550797</c:v>
                </c:pt>
                <c:pt idx="1">
                  <c:v>2.5567631616074769</c:v>
                </c:pt>
                <c:pt idx="2">
                  <c:v>3.5571312702730369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6.4293612005468406</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Chorley &amp; South Ribble Hospital (127)</c:v>
                </c:pt>
                <c:pt idx="2">
                  <c:v>Royal Preston Hospital (308)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Chorley &amp; South Ribble Hospital (127)</c:v>
                </c:pt>
                <c:pt idx="2">
                  <c:v>Royal Preston Hospital (308)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Chorley &amp; South Ribble Hospital (127)</c:v>
                </c:pt>
                <c:pt idx="2">
                  <c:v>Royal Preston Hospital (308)</c:v>
                </c:pt>
              </c:strCache>
            </c:strRef>
          </c:cat>
          <c:val>
            <c:numRef>
              <c:f>Sheet1!$F$2:$F$4</c:f>
              <c:numCache>
                <c:formatCode>0.0;;</c:formatCode>
                <c:ptCount val="3"/>
                <c:pt idx="0">
                  <c:v>0</c:v>
                </c:pt>
                <c:pt idx="1">
                  <c:v>0</c:v>
                </c:pt>
                <c:pt idx="2">
                  <c:v>8.4576433457654883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Chorley &amp; South Ribble Hospital (127)</c:v>
                </c:pt>
                <c:pt idx="2">
                  <c:v>Royal Preston Hospital (308)</c:v>
                </c:pt>
              </c:strCache>
            </c:strRef>
          </c:cat>
          <c:val>
            <c:numRef>
              <c:f>Sheet1!$G$2:$G$4</c:f>
              <c:numCache>
                <c:formatCode>0.0;;</c:formatCode>
                <c:ptCount val="3"/>
                <c:pt idx="0">
                  <c:v>8.5544258065497747</c:v>
                </c:pt>
                <c:pt idx="1">
                  <c:v>8.8312552770156181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Chorley &amp; South Ribble Hospital (127)</c:v>
                </c:pt>
                <c:pt idx="2">
                  <c:v>Royal Preston Hospital (308)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Chorley &amp; South Ribble Hospital (127)</c:v>
                </c:pt>
                <c:pt idx="2">
                  <c:v>Royal Preston Hospital (308)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Chorley &amp; South Ribble Hospital (127)</c:v>
                </c:pt>
                <c:pt idx="2">
                  <c:v>Royal Preston Hospital (308)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1.4455741934502253</c:v>
                </c:pt>
                <c:pt idx="1">
                  <c:v>1.1687447229843819</c:v>
                </c:pt>
                <c:pt idx="2">
                  <c:v>1.5423566542345117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Chorley &amp; South Ribble Hospital (108)</c:v>
                </c:pt>
                <c:pt idx="2">
                  <c:v>Royal Preston Hospital (276)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Chorley &amp; South Ribble Hospital (108)</c:v>
                </c:pt>
                <c:pt idx="2">
                  <c:v>Royal Preston Hospital (276)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Chorley &amp; South Ribble Hospital (108)</c:v>
                </c:pt>
                <c:pt idx="2">
                  <c:v>Royal Preston Hospital (276)</c:v>
                </c:pt>
              </c:strCache>
            </c:strRef>
          </c:cat>
          <c:val>
            <c:numRef>
              <c:f>Sheet1!$F$2:$F$4</c:f>
              <c:numCache>
                <c:formatCode>0.0;;</c:formatCode>
                <c:ptCount val="3"/>
                <c:pt idx="0">
                  <c:v>0</c:v>
                </c:pt>
                <c:pt idx="1">
                  <c:v>0</c:v>
                </c:pt>
                <c:pt idx="2">
                  <c:v>7.1705776840517554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Chorley &amp; South Ribble Hospital (108)</c:v>
                </c:pt>
                <c:pt idx="2">
                  <c:v>Royal Preston Hospital (276)</c:v>
                </c:pt>
              </c:strCache>
            </c:strRef>
          </c:cat>
          <c:val>
            <c:numRef>
              <c:f>Sheet1!$G$2:$G$4</c:f>
              <c:numCache>
                <c:formatCode>0.0;;</c:formatCode>
                <c:ptCount val="3"/>
                <c:pt idx="0">
                  <c:v>7.4253639932570659</c:v>
                </c:pt>
                <c:pt idx="1">
                  <c:v>8.1595548352959391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Chorley &amp; South Ribble Hospital (108)</c:v>
                </c:pt>
                <c:pt idx="2">
                  <c:v>Royal Preston Hospital (276)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Chorley &amp; South Ribble Hospital (108)</c:v>
                </c:pt>
                <c:pt idx="2">
                  <c:v>Royal Preston Hospital (276)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(384)</c:v>
                </c:pt>
                <c:pt idx="1">
                  <c:v>Chorley &amp; South Ribble Hospital (108)</c:v>
                </c:pt>
                <c:pt idx="2">
                  <c:v>Royal Preston Hospital (276)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2.5746360067429341</c:v>
                </c:pt>
                <c:pt idx="1">
                  <c:v>1.8404451647040609</c:v>
                </c:pt>
                <c:pt idx="2">
                  <c:v>2.8294223159482446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Chorley &amp; South Ribble Hospital (128)</c:v>
                </c:pt>
                <c:pt idx="2">
                  <c:v>Royal Preston Hospital (308)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Chorley &amp; South Ribble Hospital (128)</c:v>
                </c:pt>
                <c:pt idx="2">
                  <c:v>Royal Preston Hospital (308)</c:v>
                </c:pt>
              </c:strCache>
            </c:strRef>
          </c:cat>
          <c:val>
            <c:numRef>
              <c:f>Sheet1!$E$2:$E$4</c:f>
              <c:numCache>
                <c:formatCode>0.0;;</c:formatCode>
                <c:ptCount val="3"/>
                <c:pt idx="0">
                  <c:v>0</c:v>
                </c:pt>
                <c:pt idx="1">
                  <c:v>0</c:v>
                </c:pt>
                <c:pt idx="2">
                  <c:v>9.2020210789761556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Chorley &amp; South Ribble Hospital (128)</c:v>
                </c:pt>
                <c:pt idx="2">
                  <c:v>Royal Preston Hospital (308)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Chorley &amp; South Ribble Hospital (128)</c:v>
                </c:pt>
                <c:pt idx="2">
                  <c:v>Royal Preston Hospital (308)</c:v>
                </c:pt>
              </c:strCache>
            </c:strRef>
          </c:cat>
          <c:val>
            <c:numRef>
              <c:f>Sheet1!$G$2:$G$4</c:f>
              <c:numCache>
                <c:formatCode>0.0;;</c:formatCode>
                <c:ptCount val="3"/>
                <c:pt idx="0">
                  <c:v>9.2338907845353848</c:v>
                </c:pt>
                <c:pt idx="1">
                  <c:v>9.3206514865494885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Chorley &amp; South Ribble Hospital (128)</c:v>
                </c:pt>
                <c:pt idx="2">
                  <c:v>Royal Preston Hospital (308)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Chorley &amp; South Ribble Hospital (128)</c:v>
                </c:pt>
                <c:pt idx="2">
                  <c:v>Royal Preston Hospital (308)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(436)</c:v>
                </c:pt>
                <c:pt idx="1">
                  <c:v>Chorley &amp; South Ribble Hospital (128)</c:v>
                </c:pt>
                <c:pt idx="2">
                  <c:v>Royal Preston Hospital (308)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0.76610921546461519</c:v>
                </c:pt>
                <c:pt idx="1">
                  <c:v>0.6793485134505115</c:v>
                </c:pt>
                <c:pt idx="2">
                  <c:v>0.79797892102384438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(373)</c:v>
                </c:pt>
                <c:pt idx="1">
                  <c:v>Chorley &amp; South Ribble Hospital (103)</c:v>
                </c:pt>
                <c:pt idx="2">
                  <c:v>Royal Preston Hospital (270)</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(373)</c:v>
                </c:pt>
                <c:pt idx="1">
                  <c:v>Chorley &amp; South Ribble Hospital (103)</c:v>
                </c:pt>
                <c:pt idx="2">
                  <c:v>Royal Preston Hospital (270)</c:v>
                </c:pt>
              </c:strCache>
            </c:strRef>
          </c:cat>
          <c:val>
            <c:numRef>
              <c:f>Sheet1!$E$2:$E$4</c:f>
              <c:numCache>
                <c:formatCode>0.0;;</c:formatCode>
                <c:ptCount val="3"/>
                <c:pt idx="0">
                  <c:v>0</c:v>
                </c:pt>
                <c:pt idx="1">
                  <c:v>0</c:v>
                </c:pt>
                <c:pt idx="2">
                  <c:v>8.3418759243881091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(373)</c:v>
                </c:pt>
                <c:pt idx="1">
                  <c:v>Chorley &amp; South Ribble Hospital (103)</c:v>
                </c:pt>
                <c:pt idx="2">
                  <c:v>Royal Preston Hospital (270)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(373)</c:v>
                </c:pt>
                <c:pt idx="1">
                  <c:v>Chorley &amp; South Ribble Hospital (103)</c:v>
                </c:pt>
                <c:pt idx="2">
                  <c:v>Royal Preston Hospital (270)</c:v>
                </c:pt>
              </c:strCache>
            </c:strRef>
          </c:cat>
          <c:val>
            <c:numRef>
              <c:f>Sheet1!$G$2:$G$4</c:f>
              <c:numCache>
                <c:formatCode>0.0;;</c:formatCode>
                <c:ptCount val="3"/>
                <c:pt idx="0">
                  <c:v>8.5434417984849897</c:v>
                </c:pt>
                <c:pt idx="1">
                  <c:v>9.1304229603219405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(373)</c:v>
                </c:pt>
                <c:pt idx="1">
                  <c:v>Chorley &amp; South Ribble Hospital (103)</c:v>
                </c:pt>
                <c:pt idx="2">
                  <c:v>Royal Preston Hospital (270)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(373)</c:v>
                </c:pt>
                <c:pt idx="1">
                  <c:v>Chorley &amp; South Ribble Hospital (103)</c:v>
                </c:pt>
                <c:pt idx="2">
                  <c:v>Royal Preston Hospital (270)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(373)</c:v>
                </c:pt>
                <c:pt idx="1">
                  <c:v>Chorley &amp; South Ribble Hospital (103)</c:v>
                </c:pt>
                <c:pt idx="2">
                  <c:v>Royal Preston Hospital (270)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1.4565582015150103</c:v>
                </c:pt>
                <c:pt idx="1">
                  <c:v>0.86957703967805955</c:v>
                </c:pt>
                <c:pt idx="2">
                  <c:v>1.6581240756118909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Chorley &amp; South Ribble Hospital (112)</c:v>
                </c:pt>
                <c:pt idx="2">
                  <c:v>Royal Preston Hospital (285)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Chorley &amp; South Ribble Hospital (112)</c:v>
                </c:pt>
                <c:pt idx="2">
                  <c:v>Royal Preston Hospital (285)</c:v>
                </c:pt>
              </c:strCache>
            </c:strRef>
          </c:cat>
          <c:val>
            <c:numRef>
              <c:f>Sheet1!$E$2:$E$4</c:f>
              <c:numCache>
                <c:formatCode>0.0;;</c:formatCode>
                <c:ptCount val="3"/>
                <c:pt idx="0">
                  <c:v>0</c:v>
                </c:pt>
                <c:pt idx="1">
                  <c:v>0</c:v>
                </c:pt>
                <c:pt idx="2">
                  <c:v>7.7367634895537503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Chorley &amp; South Ribble Hospital (112)</c:v>
                </c:pt>
                <c:pt idx="2">
                  <c:v>Royal Preston Hospital (285)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Chorley &amp; South Ribble Hospital (112)</c:v>
                </c:pt>
                <c:pt idx="2">
                  <c:v>Royal Preston Hospital (285)</c:v>
                </c:pt>
              </c:strCache>
            </c:strRef>
          </c:cat>
          <c:val>
            <c:numRef>
              <c:f>Sheet1!$G$2:$G$4</c:f>
              <c:numCache>
                <c:formatCode>0.0;;</c:formatCode>
                <c:ptCount val="3"/>
                <c:pt idx="0">
                  <c:v>7.9381284716285334</c:v>
                </c:pt>
                <c:pt idx="1">
                  <c:v>8.4253370422637985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Chorley &amp; South Ribble Hospital (112)</c:v>
                </c:pt>
                <c:pt idx="2">
                  <c:v>Royal Preston Hospital (285)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Chorley &amp; South Ribble Hospital (112)</c:v>
                </c:pt>
                <c:pt idx="2">
                  <c:v>Royal Preston Hospital (285)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(397)</c:v>
                </c:pt>
                <c:pt idx="1">
                  <c:v>Chorley &amp; South Ribble Hospital (112)</c:v>
                </c:pt>
                <c:pt idx="2">
                  <c:v>Royal Preston Hospital (285)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2.0618715283714666</c:v>
                </c:pt>
                <c:pt idx="1">
                  <c:v>1.5746629577362015</c:v>
                </c:pt>
                <c:pt idx="2">
                  <c:v>2.2632365104462497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Chorley &amp; South Ribble Hospital (-)</c:v>
                </c:pt>
                <c:pt idx="2">
                  <c:v>Royal Preston Hospital (-)</c:v>
                </c:pt>
              </c:strCache>
            </c:strRef>
          </c:cat>
          <c:val>
            <c:numRef>
              <c:f>Sheet1!$D$2:$D$4</c:f>
              <c:numCache>
                <c:formatCode>0.0;;</c:formatCode>
                <c:ptCount val="3"/>
                <c:pt idx="0">
                  <c:v>8.4389306186633277</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Chorley &amp; South Ribble Hospital (-)</c:v>
                </c:pt>
                <c:pt idx="2">
                  <c:v>Royal Preston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Chorley &amp; South Ribble Hospital (-)</c:v>
                </c:pt>
                <c:pt idx="2">
                  <c:v>Royal Preston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Chorley &amp; South Ribble Hospital (-)</c:v>
                </c:pt>
                <c:pt idx="2">
                  <c:v>Royal Preston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Chorley &amp; South Ribble Hospital (-)</c:v>
                </c:pt>
                <c:pt idx="2">
                  <c:v>Royal Preston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Chorley &amp; South Ribble Hospital (-)</c:v>
                </c:pt>
                <c:pt idx="2">
                  <c:v>Royal Preston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Chorley &amp; South Ribble Hospital (-)</c:v>
                </c:pt>
                <c:pt idx="2">
                  <c:v>Royal Preston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Chorley &amp; South Ribble Hospital (-)</c:v>
                </c:pt>
                <c:pt idx="2">
                  <c:v>Royal Preston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Chorley &amp; South Ribble Hospital (-)</c:v>
                </c:pt>
                <c:pt idx="2">
                  <c:v>Royal Preston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Chorley &amp; South Ribble Hospital (-)</c:v>
                </c:pt>
                <c:pt idx="2">
                  <c:v>Royal Preston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Chorley &amp; South Ribble Hospital (-)</c:v>
                </c:pt>
                <c:pt idx="2">
                  <c:v>Royal Preston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Chorley &amp; South Ribble Hospital (-)</c:v>
                </c:pt>
                <c:pt idx="2">
                  <c:v>Royal Preston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Chorley &amp; South Ribble Hospital (-)</c:v>
                </c:pt>
                <c:pt idx="2">
                  <c:v>Royal Preston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Chorley &amp; South Ribble Hospital (-)</c:v>
                </c:pt>
                <c:pt idx="2">
                  <c:v>Royal Preston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(64)</c:v>
                </c:pt>
                <c:pt idx="1">
                  <c:v>Chorley &amp; South Ribble Hospital (-)</c:v>
                </c:pt>
                <c:pt idx="2">
                  <c:v>Royal Preston Hospital (52)</c:v>
                </c:pt>
              </c:strCache>
            </c:strRef>
          </c:cat>
          <c:val>
            <c:numRef>
              <c:f>Sheet1!$D$2:$D$4</c:f>
              <c:numCache>
                <c:formatCode>0.0;;</c:formatCode>
                <c:ptCount val="3"/>
                <c:pt idx="0">
                  <c:v>8.0311579058435232</c:v>
                </c:pt>
                <c:pt idx="1">
                  <c:v>0</c:v>
                </c:pt>
                <c:pt idx="2">
                  <c:v>8.0750992687297956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(64)</c:v>
                </c:pt>
                <c:pt idx="1">
                  <c:v>Chorley &amp; South Ribble Hospital (-)</c:v>
                </c:pt>
                <c:pt idx="2">
                  <c:v>Royal Preston Hospital (52)</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(64)</c:v>
                </c:pt>
                <c:pt idx="1">
                  <c:v>Chorley &amp; South Ribble Hospital (-)</c:v>
                </c:pt>
                <c:pt idx="2">
                  <c:v>Royal Preston Hospital (52)</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(64)</c:v>
                </c:pt>
                <c:pt idx="1">
                  <c:v>Chorley &amp; South Ribble Hospital (-)</c:v>
                </c:pt>
                <c:pt idx="2">
                  <c:v>Royal Preston Hospital (52)</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(64)</c:v>
                </c:pt>
                <c:pt idx="1">
                  <c:v>Chorley &amp; South Ribble Hospital (-)</c:v>
                </c:pt>
                <c:pt idx="2">
                  <c:v>Royal Preston Hospital (52)</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(64)</c:v>
                </c:pt>
                <c:pt idx="1">
                  <c:v>Chorley &amp; South Ribble Hospital (-)</c:v>
                </c:pt>
                <c:pt idx="2">
                  <c:v>Royal Preston Hospital (52)</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(64)</c:v>
                </c:pt>
                <c:pt idx="1">
                  <c:v>Chorley &amp; South Ribble Hospital (-)</c:v>
                </c:pt>
                <c:pt idx="2">
                  <c:v>Royal Preston Hospital (52)</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Chorley &amp; South Ribble Hospital (-)</c:v>
                </c:pt>
                <c:pt idx="2">
                  <c:v>Royal Preston Hospital (42)</c:v>
                </c:pt>
              </c:strCache>
            </c:strRef>
          </c:cat>
          <c:val>
            <c:numRef>
              <c:f>Sheet1!$D$2:$D$4</c:f>
              <c:numCache>
                <c:formatCode>0.0;;</c:formatCode>
                <c:ptCount val="3"/>
                <c:pt idx="0">
                  <c:v>7.1405280292102873</c:v>
                </c:pt>
                <c:pt idx="1">
                  <c:v>0</c:v>
                </c:pt>
                <c:pt idx="2">
                  <c:v>6.931338386170653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Chorley &amp; South Ribble Hospital (-)</c:v>
                </c:pt>
                <c:pt idx="2">
                  <c:v>Royal Preston Hospital (42)</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Chorley &amp; South Ribble Hospital (-)</c:v>
                </c:pt>
                <c:pt idx="2">
                  <c:v>Royal Preston Hospital (42)</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Chorley &amp; South Ribble Hospital (-)</c:v>
                </c:pt>
                <c:pt idx="2">
                  <c:v>Royal Preston Hospital (42)</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Chorley &amp; South Ribble Hospital (-)</c:v>
                </c:pt>
                <c:pt idx="2">
                  <c:v>Royal Preston Hospital (42)</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Chorley &amp; South Ribble Hospital (-)</c:v>
                </c:pt>
                <c:pt idx="2">
                  <c:v>Royal Preston Hospital (42)</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Chorley &amp; South Ribble Hospital (-)</c:v>
                </c:pt>
                <c:pt idx="2">
                  <c:v>Royal Preston Hospital (42)</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Chorley &amp; South Ribble Hospital (-)</c:v>
                </c:pt>
                <c:pt idx="2">
                  <c:v>Royal Preston Hospital (37)</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Chorley &amp; South Ribble Hospital (-)</c:v>
                </c:pt>
                <c:pt idx="2">
                  <c:v>Royal Preston Hospital (37)</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Chorley &amp; South Ribble Hospital (-)</c:v>
                </c:pt>
                <c:pt idx="2">
                  <c:v>Royal Preston Hospital (37)</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Chorley &amp; South Ribble Hospital (-)</c:v>
                </c:pt>
                <c:pt idx="2">
                  <c:v>Royal Preston Hospital (37)</c:v>
                </c:pt>
              </c:strCache>
            </c:strRef>
          </c:cat>
          <c:val>
            <c:numRef>
              <c:f>Sheet1!$G$2:$G$4</c:f>
              <c:numCache>
                <c:formatCode>0.0;;</c:formatCode>
                <c:ptCount val="3"/>
                <c:pt idx="0">
                  <c:v>6.7844884413780422</c:v>
                </c:pt>
                <c:pt idx="1">
                  <c:v>0</c:v>
                </c:pt>
                <c:pt idx="2">
                  <c:v>6.4990649903092006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Chorley &amp; South Ribble Hospital (-)</c:v>
                </c:pt>
                <c:pt idx="2">
                  <c:v>Royal Preston Hospital (37)</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Chorley &amp; South Ribble Hospital (-)</c:v>
                </c:pt>
                <c:pt idx="2">
                  <c:v>Royal Preston Hospital (37)</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(49)</c:v>
                </c:pt>
                <c:pt idx="1">
                  <c:v>Chorley &amp; South Ribble Hospital (-)</c:v>
                </c:pt>
                <c:pt idx="2">
                  <c:v>Royal Preston Hospital (37)</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3.2155115586219578</c:v>
                </c:pt>
                <c:pt idx="1">
                  <c:v>0</c:v>
                </c:pt>
                <c:pt idx="2">
                  <c:v>3.5009350096907994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0.24045680092831212</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0.67505451387499882</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0.18820015140575563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1.9647827764206669</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0.18820015140575475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0.67505451387499882</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0.52764762709416146</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4.8253578443708269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Chorley &amp; South Ribble Hospital (-)</c:v>
                </c:pt>
                <c:pt idx="2">
                  <c:v>Royal Preston Hospital (41)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Chorley &amp; South Ribble Hospital (-)</c:v>
                </c:pt>
                <c:pt idx="2">
                  <c:v>Royal Preston Hospital (41)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Chorley &amp; South Ribble Hospital (-)</c:v>
                </c:pt>
                <c:pt idx="2">
                  <c:v>Royal Preston Hospital (41)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Chorley &amp; South Ribble Hospital (-)</c:v>
                </c:pt>
                <c:pt idx="2">
                  <c:v>Royal Preston Hospital (41)</c:v>
                </c:pt>
              </c:strCache>
            </c:strRef>
          </c:cat>
          <c:val>
            <c:numRef>
              <c:f>Sheet1!$G$2:$G$4</c:f>
              <c:numCache>
                <c:formatCode>0.0;;</c:formatCode>
                <c:ptCount val="3"/>
                <c:pt idx="0">
                  <c:v>7.2207577910364114</c:v>
                </c:pt>
                <c:pt idx="1">
                  <c:v>0</c:v>
                </c:pt>
                <c:pt idx="2">
                  <c:v>6.7359572411905981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Chorley &amp; South Ribble Hospital (-)</c:v>
                </c:pt>
                <c:pt idx="2">
                  <c:v>Royal Preston Hospital (41)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Chorley &amp; South Ribble Hospital (-)</c:v>
                </c:pt>
                <c:pt idx="2">
                  <c:v>Royal Preston Hospital (41)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(54)</c:v>
                </c:pt>
                <c:pt idx="1">
                  <c:v>Chorley &amp; South Ribble Hospital (-)</c:v>
                </c:pt>
                <c:pt idx="2">
                  <c:v>Royal Preston Hospital (41)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2.7792422089635886</c:v>
                </c:pt>
                <c:pt idx="1">
                  <c:v>0</c:v>
                </c:pt>
                <c:pt idx="2">
                  <c:v>3.2640427588094019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Chorley &amp; South Ribble Hospital (126)</c:v>
                </c:pt>
                <c:pt idx="2">
                  <c:v>Royal Preston Hospital (309)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Chorley &amp; South Ribble Hospital (126)</c:v>
                </c:pt>
                <c:pt idx="2">
                  <c:v>Royal Preston Hospital (309)</c:v>
                </c:pt>
              </c:strCache>
            </c:strRef>
          </c:cat>
          <c:val>
            <c:numRef>
              <c:f>Sheet1!$E$2:$E$4</c:f>
              <c:numCache>
                <c:formatCode>0.0;;</c:formatCode>
                <c:ptCount val="3"/>
                <c:pt idx="0">
                  <c:v>0</c:v>
                </c:pt>
                <c:pt idx="1">
                  <c:v>0</c:v>
                </c:pt>
                <c:pt idx="2">
                  <c:v>6.015471042318917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Chorley &amp; South Ribble Hospital (126)</c:v>
                </c:pt>
                <c:pt idx="2">
                  <c:v>Royal Preston Hospital (309)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Chorley &amp; South Ribble Hospital (126)</c:v>
                </c:pt>
                <c:pt idx="2">
                  <c:v>Royal Preston Hospital (309)</c:v>
                </c:pt>
              </c:strCache>
            </c:strRef>
          </c:cat>
          <c:val>
            <c:numRef>
              <c:f>Sheet1!$G$2:$G$4</c:f>
              <c:numCache>
                <c:formatCode>0.0;;</c:formatCode>
                <c:ptCount val="3"/>
                <c:pt idx="0">
                  <c:v>6.2916969974474304</c:v>
                </c:pt>
                <c:pt idx="1">
                  <c:v>6.9386249911054794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Chorley &amp; South Ribble Hospital (126)</c:v>
                </c:pt>
                <c:pt idx="2">
                  <c:v>Royal Preston Hospital (309)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Chorley &amp; South Ribble Hospital (126)</c:v>
                </c:pt>
                <c:pt idx="2">
                  <c:v>Royal Preston Hospital (309)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(435)</c:v>
                </c:pt>
                <c:pt idx="1">
                  <c:v>Chorley &amp; South Ribble Hospital (126)</c:v>
                </c:pt>
                <c:pt idx="2">
                  <c:v>Royal Preston Hospital (309)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3.7083030025525696</c:v>
                </c:pt>
                <c:pt idx="1">
                  <c:v>3.0613750088945206</c:v>
                </c:pt>
                <c:pt idx="2">
                  <c:v>3.984528957681083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Chorley &amp; South Ribble Hospital (84)</c:v>
                </c:pt>
                <c:pt idx="2">
                  <c:v>Royal Preston Hospital (235)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Chorley &amp; South Ribble Hospital (84)</c:v>
                </c:pt>
                <c:pt idx="2">
                  <c:v>Royal Preston Hospital (235)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Chorley &amp; South Ribble Hospital (84)</c:v>
                </c:pt>
                <c:pt idx="2">
                  <c:v>Royal Preston Hospital (235)</c:v>
                </c:pt>
              </c:strCache>
            </c:strRef>
          </c:cat>
          <c:val>
            <c:numRef>
              <c:f>Sheet1!$F$2:$F$4</c:f>
              <c:numCache>
                <c:formatCode>0.0;;</c:formatCode>
                <c:ptCount val="3"/>
                <c:pt idx="0">
                  <c:v>0</c:v>
                </c:pt>
                <c:pt idx="1">
                  <c:v>0</c:v>
                </c:pt>
                <c:pt idx="2">
                  <c:v>4.9484382339461934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Chorley &amp; South Ribble Hospital (84)</c:v>
                </c:pt>
                <c:pt idx="2">
                  <c:v>Royal Preston Hospital (235)</c:v>
                </c:pt>
              </c:strCache>
            </c:strRef>
          </c:cat>
          <c:val>
            <c:numRef>
              <c:f>Sheet1!$G$2:$G$4</c:f>
              <c:numCache>
                <c:formatCode>0.0;;</c:formatCode>
                <c:ptCount val="3"/>
                <c:pt idx="0">
                  <c:v>5.1673654171837127</c:v>
                </c:pt>
                <c:pt idx="1">
                  <c:v>5.5863888628958511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Chorley &amp; South Ribble Hospital (84)</c:v>
                </c:pt>
                <c:pt idx="2">
                  <c:v>Royal Preston Hospital (235)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Chorley &amp; South Ribble Hospital (84)</c:v>
                </c:pt>
                <c:pt idx="2">
                  <c:v>Royal Preston Hospital (235)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(319)</c:v>
                </c:pt>
                <c:pt idx="1">
                  <c:v>Chorley &amp; South Ribble Hospital (84)</c:v>
                </c:pt>
                <c:pt idx="2">
                  <c:v>Royal Preston Hospital (235)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4.8326345828162873</c:v>
                </c:pt>
                <c:pt idx="1">
                  <c:v>4.4136111371041489</c:v>
                </c:pt>
                <c:pt idx="2">
                  <c:v>5.0515617660538066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Chorley &amp; South Ribble Hospital (44)</c:v>
                </c:pt>
                <c:pt idx="2">
                  <c:v>Royal Preston Hospital (107)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Chorley &amp; South Ribble Hospital (44)</c:v>
                </c:pt>
                <c:pt idx="2">
                  <c:v>Royal Preston Hospital (107)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Chorley &amp; South Ribble Hospital (44)</c:v>
                </c:pt>
                <c:pt idx="2">
                  <c:v>Royal Preston Hospital (107)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Chorley &amp; South Ribble Hospital (44)</c:v>
                </c:pt>
                <c:pt idx="2">
                  <c:v>Royal Preston Hospital (107)</c:v>
                </c:pt>
              </c:strCache>
            </c:strRef>
          </c:cat>
          <c:val>
            <c:numRef>
              <c:f>Sheet1!$G$2:$G$4</c:f>
              <c:numCache>
                <c:formatCode>0.0;;</c:formatCode>
                <c:ptCount val="3"/>
                <c:pt idx="0">
                  <c:v>8.2726304537446929</c:v>
                </c:pt>
                <c:pt idx="1">
                  <c:v>8.6943748443223896</c:v>
                </c:pt>
                <c:pt idx="2">
                  <c:v>8.0527396510583547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Chorley &amp; South Ribble Hospital (44)</c:v>
                </c:pt>
                <c:pt idx="2">
                  <c:v>Royal Preston Hospital (107)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Chorley &amp; South Ribble Hospital (44)</c:v>
                </c:pt>
                <c:pt idx="2">
                  <c:v>Royal Preston Hospital (107)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(151)</c:v>
                </c:pt>
                <c:pt idx="1">
                  <c:v>Chorley &amp; South Ribble Hospital (44)</c:v>
                </c:pt>
                <c:pt idx="2">
                  <c:v>Royal Preston Hospital (107)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1.7273695462553071</c:v>
                </c:pt>
                <c:pt idx="1">
                  <c:v>1.3056251556776104</c:v>
                </c:pt>
                <c:pt idx="2">
                  <c:v>1.9472603489416453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Chorley &amp; South Ribble Hospital (129)</c:v>
                </c:pt>
                <c:pt idx="2">
                  <c:v>Royal Preston Hospital (317)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Chorley &amp; South Ribble Hospital (129)</c:v>
                </c:pt>
                <c:pt idx="2">
                  <c:v>Royal Preston Hospital (317)</c:v>
                </c:pt>
              </c:strCache>
            </c:strRef>
          </c:cat>
          <c:val>
            <c:numRef>
              <c:f>Sheet1!$E$2:$E$4</c:f>
              <c:numCache>
                <c:formatCode>0.0;;</c:formatCode>
                <c:ptCount val="3"/>
                <c:pt idx="0">
                  <c:v>0</c:v>
                </c:pt>
                <c:pt idx="1">
                  <c:v>0</c:v>
                </c:pt>
                <c:pt idx="2">
                  <c:v>6.2203156993659912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Chorley &amp; South Ribble Hospital (129)</c:v>
                </c:pt>
                <c:pt idx="2">
                  <c:v>Royal Preston Hospital (317)</c:v>
                </c:pt>
              </c:strCache>
            </c:strRef>
          </c:cat>
          <c:val>
            <c:numRef>
              <c:f>Sheet1!$F$2:$F$4</c:f>
              <c:numCache>
                <c:formatCode>0.0;;</c:formatCode>
                <c:ptCount val="3"/>
                <c:pt idx="0">
                  <c:v>6.3711105985364069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Chorley &amp; South Ribble Hospital (129)</c:v>
                </c:pt>
                <c:pt idx="2">
                  <c:v>Royal Preston Hospital (317)</c:v>
                </c:pt>
              </c:strCache>
            </c:strRef>
          </c:cat>
          <c:val>
            <c:numRef>
              <c:f>Sheet1!$G$2:$G$4</c:f>
              <c:numCache>
                <c:formatCode>0.0;;</c:formatCode>
                <c:ptCount val="3"/>
                <c:pt idx="0">
                  <c:v>0</c:v>
                </c:pt>
                <c:pt idx="1">
                  <c:v>6.6799352368002634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Chorley &amp; South Ribble Hospital (129)</c:v>
                </c:pt>
                <c:pt idx="2">
                  <c:v>Royal Preston Hospital (317)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Chorley &amp; South Ribble Hospital (129)</c:v>
                </c:pt>
                <c:pt idx="2">
                  <c:v>Royal Preston Hospital (317)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(446)</c:v>
                </c:pt>
                <c:pt idx="1">
                  <c:v>Chorley &amp; South Ribble Hospital (129)</c:v>
                </c:pt>
                <c:pt idx="2">
                  <c:v>Royal Preston Hospital (317)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3.6288894014635931</c:v>
                </c:pt>
                <c:pt idx="1">
                  <c:v>3.3200647631997366</c:v>
                </c:pt>
                <c:pt idx="2">
                  <c:v>3.7796843006340088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Chorley &amp; South Ribble Hospital (124)</c:v>
                </c:pt>
                <c:pt idx="2">
                  <c:v>Royal Preston Hospital (284)</c:v>
                </c:pt>
              </c:strCache>
            </c:strRef>
          </c:cat>
          <c:val>
            <c:numRef>
              <c:f>Sheet1!$D$2:$D$4</c:f>
              <c:numCache>
                <c:formatCode>0.0;;</c:formatCode>
                <c:ptCount val="3"/>
                <c:pt idx="0">
                  <c:v>0</c:v>
                </c:pt>
                <c:pt idx="1">
                  <c:v>0</c:v>
                </c:pt>
                <c:pt idx="2">
                  <c:v>7.0830353600721159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Chorley &amp; South Ribble Hospital (124)</c:v>
                </c:pt>
                <c:pt idx="2">
                  <c:v>Royal Preston Hospital (284)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Chorley &amp; South Ribble Hospital (124)</c:v>
                </c:pt>
                <c:pt idx="2">
                  <c:v>Royal Preston Hospital (284)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Chorley &amp; South Ribble Hospital (124)</c:v>
                </c:pt>
                <c:pt idx="2">
                  <c:v>Royal Preston Hospital (284)</c:v>
                </c:pt>
              </c:strCache>
            </c:strRef>
          </c:cat>
          <c:val>
            <c:numRef>
              <c:f>Sheet1!$G$2:$G$4</c:f>
              <c:numCache>
                <c:formatCode>0.0;;</c:formatCode>
                <c:ptCount val="3"/>
                <c:pt idx="0">
                  <c:v>7.5284803231428912</c:v>
                </c:pt>
                <c:pt idx="1">
                  <c:v>8.3488659629519937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Chorley &amp; South Ribble Hospital (124)</c:v>
                </c:pt>
                <c:pt idx="2">
                  <c:v>Royal Preston Hospital (284)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Chorley &amp; South Ribble Hospital (124)</c:v>
                </c:pt>
                <c:pt idx="2">
                  <c:v>Royal Preston Hospital (284)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(408)</c:v>
                </c:pt>
                <c:pt idx="1">
                  <c:v>Chorley &amp; South Ribble Hospital (124)</c:v>
                </c:pt>
                <c:pt idx="2">
                  <c:v>Royal Preston Hospital (284)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2.4715196768571088</c:v>
                </c:pt>
                <c:pt idx="1">
                  <c:v>1.6511340370480063</c:v>
                </c:pt>
                <c:pt idx="2">
                  <c:v>2.9169646399278841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Chorley &amp; South Ribble Hospital (104)</c:v>
                </c:pt>
                <c:pt idx="2">
                  <c:v>Royal Preston Hospital (192)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Chorley &amp; South Ribble Hospital (104)</c:v>
                </c:pt>
                <c:pt idx="2">
                  <c:v>Royal Preston Hospital (192)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Chorley &amp; South Ribble Hospital (104)</c:v>
                </c:pt>
                <c:pt idx="2">
                  <c:v>Royal Preston Hospital (192)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Chorley &amp; South Ribble Hospital (104)</c:v>
                </c:pt>
                <c:pt idx="2">
                  <c:v>Royal Preston Hospital (192)</c:v>
                </c:pt>
              </c:strCache>
            </c:strRef>
          </c:cat>
          <c:val>
            <c:numRef>
              <c:f>Sheet1!$G$2:$G$4</c:f>
              <c:numCache>
                <c:formatCode>0.0;;</c:formatCode>
                <c:ptCount val="3"/>
                <c:pt idx="0">
                  <c:v>8.913991777963119</c:v>
                </c:pt>
                <c:pt idx="1">
                  <c:v>9.0785776854828448</c:v>
                </c:pt>
                <c:pt idx="2">
                  <c:v>8.8550784860514167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Chorley &amp; South Ribble Hospital (104)</c:v>
                </c:pt>
                <c:pt idx="2">
                  <c:v>Royal Preston Hospital (192)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Chorley &amp; South Ribble Hospital (104)</c:v>
                </c:pt>
                <c:pt idx="2">
                  <c:v>Royal Preston Hospital (192)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Chorley &amp; South Ribble Hospital (104)</c:v>
                </c:pt>
                <c:pt idx="2">
                  <c:v>Royal Preston Hospital (192)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1.086008222036881</c:v>
                </c:pt>
                <c:pt idx="1">
                  <c:v>0.92142231451715517</c:v>
                </c:pt>
                <c:pt idx="2">
                  <c:v>1.1449215139485833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(339)</c:v>
                </c:pt>
                <c:pt idx="1">
                  <c:v>Chorley &amp; South Ribble Hospital (104)</c:v>
                </c:pt>
                <c:pt idx="2">
                  <c:v>Royal Preston Hospital (235)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(339)</c:v>
                </c:pt>
                <c:pt idx="1">
                  <c:v>Chorley &amp; South Ribble Hospital (104)</c:v>
                </c:pt>
                <c:pt idx="2">
                  <c:v>Royal Preston Hospital (235)</c:v>
                </c:pt>
              </c:strCache>
            </c:strRef>
          </c:cat>
          <c:val>
            <c:numRef>
              <c:f>Sheet1!$E$2:$E$4</c:f>
              <c:numCache>
                <c:formatCode>0.0;;</c:formatCode>
                <c:ptCount val="3"/>
                <c:pt idx="0">
                  <c:v>3.8177014814749102</c:v>
                </c:pt>
                <c:pt idx="1">
                  <c:v>0</c:v>
                </c:pt>
                <c:pt idx="2">
                  <c:v>3.5528287425036331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(339)</c:v>
                </c:pt>
                <c:pt idx="1">
                  <c:v>Chorley &amp; South Ribble Hospital (104)</c:v>
                </c:pt>
                <c:pt idx="2">
                  <c:v>Royal Preston Hospital (235)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(339)</c:v>
                </c:pt>
                <c:pt idx="1">
                  <c:v>Chorley &amp; South Ribble Hospital (104)</c:v>
                </c:pt>
                <c:pt idx="2">
                  <c:v>Royal Preston Hospital (235)</c:v>
                </c:pt>
              </c:strCache>
            </c:strRef>
          </c:cat>
          <c:val>
            <c:numRef>
              <c:f>Sheet1!$G$2:$G$4</c:f>
              <c:numCache>
                <c:formatCode>0.0;;</c:formatCode>
                <c:ptCount val="3"/>
                <c:pt idx="0">
                  <c:v>0</c:v>
                </c:pt>
                <c:pt idx="1">
                  <c:v>4.2802102348312454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(339)</c:v>
                </c:pt>
                <c:pt idx="1">
                  <c:v>Chorley &amp; South Ribble Hospital (104)</c:v>
                </c:pt>
                <c:pt idx="2">
                  <c:v>Royal Preston Hospital (235)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(339)</c:v>
                </c:pt>
                <c:pt idx="1">
                  <c:v>Chorley &amp; South Ribble Hospital (104)</c:v>
                </c:pt>
                <c:pt idx="2">
                  <c:v>Royal Preston Hospital (235)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(339)</c:v>
                </c:pt>
                <c:pt idx="1">
                  <c:v>Chorley &amp; South Ribble Hospital (104)</c:v>
                </c:pt>
                <c:pt idx="2">
                  <c:v>Royal Preston Hospital (235)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6.1822985185250898</c:v>
                </c:pt>
                <c:pt idx="1">
                  <c:v>5.7197897651687546</c:v>
                </c:pt>
                <c:pt idx="2">
                  <c:v>6.4471712574963664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Chorley &amp; South Ribble Hospital (118)</c:v>
                </c:pt>
                <c:pt idx="2">
                  <c:v>Royal Preston Hospital (281)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Chorley &amp; South Ribble Hospital (118)</c:v>
                </c:pt>
                <c:pt idx="2">
                  <c:v>Royal Preston Hospital (281)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Chorley &amp; South Ribble Hospital (118)</c:v>
                </c:pt>
                <c:pt idx="2">
                  <c:v>Royal Preston Hospital (281)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Chorley &amp; South Ribble Hospital (118)</c:v>
                </c:pt>
                <c:pt idx="2">
                  <c:v>Royal Preston Hospital (281)</c:v>
                </c:pt>
              </c:strCache>
            </c:strRef>
          </c:cat>
          <c:val>
            <c:numRef>
              <c:f>Sheet1!$G$2:$G$4</c:f>
              <c:numCache>
                <c:formatCode>0.0;;</c:formatCode>
                <c:ptCount val="3"/>
                <c:pt idx="0">
                  <c:v>6.5594956643117461</c:v>
                </c:pt>
                <c:pt idx="1">
                  <c:v>7.4218018512435764</c:v>
                </c:pt>
                <c:pt idx="2">
                  <c:v>6.2166051791054908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Chorley &amp; South Ribble Hospital (118)</c:v>
                </c:pt>
                <c:pt idx="2">
                  <c:v>Royal Preston Hospital (281)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Chorley &amp; South Ribble Hospital (118)</c:v>
                </c:pt>
                <c:pt idx="2">
                  <c:v>Royal Preston Hospital (281)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(399)</c:v>
                </c:pt>
                <c:pt idx="1">
                  <c:v>Chorley &amp; South Ribble Hospital (118)</c:v>
                </c:pt>
                <c:pt idx="2">
                  <c:v>Royal Preston Hospital (281)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3.4405043356882539</c:v>
                </c:pt>
                <c:pt idx="1">
                  <c:v>2.5781981487564236</c:v>
                </c:pt>
                <c:pt idx="2">
                  <c:v>3.7833948208945092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Chorley &amp; South Ribble Hospital (121)</c:v>
                </c:pt>
                <c:pt idx="2">
                  <c:v>Royal Preston Hospital (280)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Chorley &amp; South Ribble Hospital (121)</c:v>
                </c:pt>
                <c:pt idx="2">
                  <c:v>Royal Preston Hospital (280)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Chorley &amp; South Ribble Hospital (121)</c:v>
                </c:pt>
                <c:pt idx="2">
                  <c:v>Royal Preston Hospital (280)</c:v>
                </c:pt>
              </c:strCache>
            </c:strRef>
          </c:cat>
          <c:val>
            <c:numRef>
              <c:f>Sheet1!$F$2:$F$4</c:f>
              <c:numCache>
                <c:formatCode>0.0;;</c:formatCode>
                <c:ptCount val="3"/>
                <c:pt idx="0">
                  <c:v>0</c:v>
                </c:pt>
                <c:pt idx="1">
                  <c:v>0</c:v>
                </c:pt>
                <c:pt idx="2">
                  <c:v>6.7882906261805847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Chorley &amp; South Ribble Hospital (121)</c:v>
                </c:pt>
                <c:pt idx="2">
                  <c:v>Royal Preston Hospital (280)</c:v>
                </c:pt>
              </c:strCache>
            </c:strRef>
          </c:cat>
          <c:val>
            <c:numRef>
              <c:f>Sheet1!$G$2:$G$4</c:f>
              <c:numCache>
                <c:formatCode>0.0;;</c:formatCode>
                <c:ptCount val="3"/>
                <c:pt idx="0">
                  <c:v>7.2656920637011586</c:v>
                </c:pt>
                <c:pt idx="1">
                  <c:v>8.0742509204999475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Chorley &amp; South Ribble Hospital (121)</c:v>
                </c:pt>
                <c:pt idx="2">
                  <c:v>Royal Preston Hospital (280)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Chorley &amp; South Ribble Hospital (121)</c:v>
                </c:pt>
                <c:pt idx="2">
                  <c:v>Royal Preston Hospital (280)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(401)</c:v>
                </c:pt>
                <c:pt idx="1">
                  <c:v>Chorley &amp; South Ribble Hospital (121)</c:v>
                </c:pt>
                <c:pt idx="2">
                  <c:v>Royal Preston Hospital (280)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2.7343079362988414</c:v>
                </c:pt>
                <c:pt idx="1">
                  <c:v>1.9257490795000525</c:v>
                </c:pt>
                <c:pt idx="2">
                  <c:v>3.2117093738194153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0.1275152630715386</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0.60155698321718365</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0.16770958936455127</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1.7508642270623511</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0.16770958936455127</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0.60155698321718365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1.1071284668967749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6.1407799628756727</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Chorley &amp; South Ribble Hospital (78)</c:v>
                </c:pt>
                <c:pt idx="2">
                  <c:v>Royal Preston Hospital (163)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Chorley &amp; South Ribble Hospital (78)</c:v>
                </c:pt>
                <c:pt idx="2">
                  <c:v>Royal Preston Hospital (163)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Chorley &amp; South Ribble Hospital (78)</c:v>
                </c:pt>
                <c:pt idx="2">
                  <c:v>Royal Preston Hospital (163)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Chorley &amp; South Ribble Hospital (78)</c:v>
                </c:pt>
                <c:pt idx="2">
                  <c:v>Royal Preston Hospital (163)</c:v>
                </c:pt>
              </c:strCache>
            </c:strRef>
          </c:cat>
          <c:val>
            <c:numRef>
              <c:f>Sheet1!$G$2:$G$4</c:f>
              <c:numCache>
                <c:formatCode>0.0;;</c:formatCode>
                <c:ptCount val="3"/>
                <c:pt idx="0">
                  <c:v>8.1047438947741028</c:v>
                </c:pt>
                <c:pt idx="1">
                  <c:v>0</c:v>
                </c:pt>
                <c:pt idx="2">
                  <c:v>7.8197585950754842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Chorley &amp; South Ribble Hospital (78)</c:v>
                </c:pt>
                <c:pt idx="2">
                  <c:v>Royal Preston Hospital (163)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Chorley &amp; South Ribble Hospital (78)</c:v>
                </c:pt>
                <c:pt idx="2">
                  <c:v>Royal Preston Hospital (163)</c:v>
                </c:pt>
              </c:strCache>
            </c:strRef>
          </c:cat>
          <c:val>
            <c:numRef>
              <c:f>Sheet1!$I$2:$I$4</c:f>
              <c:numCache>
                <c:formatCode>0.0;;</c:formatCode>
                <c:ptCount val="3"/>
                <c:pt idx="0">
                  <c:v>0</c:v>
                </c:pt>
                <c:pt idx="1">
                  <c:v>8.9862245107729279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(241)</c:v>
                </c:pt>
                <c:pt idx="1">
                  <c:v>Chorley &amp; South Ribble Hospital (78)</c:v>
                </c:pt>
                <c:pt idx="2">
                  <c:v>Royal Preston Hospital (163)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1.8952561052258972</c:v>
                </c:pt>
                <c:pt idx="1">
                  <c:v>1.0137754892270721</c:v>
                </c:pt>
                <c:pt idx="2">
                  <c:v>2.1802414049245158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(250)</c:v>
                </c:pt>
                <c:pt idx="1">
                  <c:v>Chorley &amp; South Ribble Hospital (72)</c:v>
                </c:pt>
                <c:pt idx="2">
                  <c:v>Royal Preston Hospital (178)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(250)</c:v>
                </c:pt>
                <c:pt idx="1">
                  <c:v>Chorley &amp; South Ribble Hospital (72)</c:v>
                </c:pt>
                <c:pt idx="2">
                  <c:v>Royal Preston Hospital (178)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(250)</c:v>
                </c:pt>
                <c:pt idx="1">
                  <c:v>Chorley &amp; South Ribble Hospital (72)</c:v>
                </c:pt>
                <c:pt idx="2">
                  <c:v>Royal Preston Hospital (178)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(250)</c:v>
                </c:pt>
                <c:pt idx="1">
                  <c:v>Chorley &amp; South Ribble Hospital (72)</c:v>
                </c:pt>
                <c:pt idx="2">
                  <c:v>Royal Preston Hospital (178)</c:v>
                </c:pt>
              </c:strCache>
            </c:strRef>
          </c:cat>
          <c:val>
            <c:numRef>
              <c:f>Sheet1!$G$2:$G$4</c:f>
              <c:numCache>
                <c:formatCode>0.0;;</c:formatCode>
                <c:ptCount val="3"/>
                <c:pt idx="0">
                  <c:v>6.2969326176261076</c:v>
                </c:pt>
                <c:pt idx="1">
                  <c:v>7.1380571215850539</c:v>
                </c:pt>
                <c:pt idx="2">
                  <c:v>6.0612932158866242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(250)</c:v>
                </c:pt>
                <c:pt idx="1">
                  <c:v>Chorley &amp; South Ribble Hospital (72)</c:v>
                </c:pt>
                <c:pt idx="2">
                  <c:v>Royal Preston Hospital (178)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(250)</c:v>
                </c:pt>
                <c:pt idx="1">
                  <c:v>Chorley &amp; South Ribble Hospital (72)</c:v>
                </c:pt>
                <c:pt idx="2">
                  <c:v>Royal Preston Hospital (178)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(250)</c:v>
                </c:pt>
                <c:pt idx="1">
                  <c:v>Chorley &amp; South Ribble Hospital (72)</c:v>
                </c:pt>
                <c:pt idx="2">
                  <c:v>Royal Preston Hospital (178)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3.7030673823738924</c:v>
                </c:pt>
                <c:pt idx="1">
                  <c:v>2.8619428784149461</c:v>
                </c:pt>
                <c:pt idx="2">
                  <c:v>3.9387067841133758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Chorley &amp; South Ribble Hospital (128)</c:v>
                </c:pt>
                <c:pt idx="2">
                  <c:v>Royal Preston Hospital (315)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Chorley &amp; South Ribble Hospital (128)</c:v>
                </c:pt>
                <c:pt idx="2">
                  <c:v>Royal Preston Hospital (315)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Chorley &amp; South Ribble Hospital (128)</c:v>
                </c:pt>
                <c:pt idx="2">
                  <c:v>Royal Preston Hospital (315)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Chorley &amp; South Ribble Hospital (128)</c:v>
                </c:pt>
                <c:pt idx="2">
                  <c:v>Royal Preston Hospital (315)</c:v>
                </c:pt>
              </c:strCache>
            </c:strRef>
          </c:cat>
          <c:val>
            <c:numRef>
              <c:f>Sheet1!$G$2:$G$4</c:f>
              <c:numCache>
                <c:formatCode>0.0;;</c:formatCode>
                <c:ptCount val="3"/>
                <c:pt idx="0">
                  <c:v>8.7671289214830104</c:v>
                </c:pt>
                <c:pt idx="1">
                  <c:v>9.2126121111969717</c:v>
                </c:pt>
                <c:pt idx="2">
                  <c:v>8.6632601993696259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Chorley &amp; South Ribble Hospital (128)</c:v>
                </c:pt>
                <c:pt idx="2">
                  <c:v>Royal Preston Hospital (315)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Chorley &amp; South Ribble Hospital (128)</c:v>
                </c:pt>
                <c:pt idx="2">
                  <c:v>Royal Preston Hospital (315)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(443)</c:v>
                </c:pt>
                <c:pt idx="1">
                  <c:v>Chorley &amp; South Ribble Hospital (128)</c:v>
                </c:pt>
                <c:pt idx="2">
                  <c:v>Royal Preston Hospital (315)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1.2328710785169896</c:v>
                </c:pt>
                <c:pt idx="1">
                  <c:v>0.78738788880302835</c:v>
                </c:pt>
                <c:pt idx="2">
                  <c:v>1.3367398006303741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(126)</c:v>
                </c:pt>
                <c:pt idx="2">
                  <c:v>Royal Preston Hospital (316)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(126)</c:v>
                </c:pt>
                <c:pt idx="2">
                  <c:v>Royal Preston Hospital (316)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(126)</c:v>
                </c:pt>
                <c:pt idx="2">
                  <c:v>Royal Preston Hospital (316)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(126)</c:v>
                </c:pt>
                <c:pt idx="2">
                  <c:v>Royal Preston Hospital (316)</c:v>
                </c:pt>
              </c:strCache>
            </c:strRef>
          </c:cat>
          <c:val>
            <c:numRef>
              <c:f>Sheet1!$G$2:$G$4</c:f>
              <c:numCache>
                <c:formatCode>0.0;;</c:formatCode>
                <c:ptCount val="3"/>
                <c:pt idx="0">
                  <c:v>9.0723753245563774</c:v>
                </c:pt>
                <c:pt idx="1">
                  <c:v>9.3536179362420011</c:v>
                </c:pt>
                <c:pt idx="2">
                  <c:v>9.0205244190623297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(126)</c:v>
                </c:pt>
                <c:pt idx="2">
                  <c:v>Royal Preston Hospital (316)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(126)</c:v>
                </c:pt>
                <c:pt idx="2">
                  <c:v>Royal Preston Hospital (316)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(442)</c:v>
                </c:pt>
                <c:pt idx="1">
                  <c:v>Chorley &amp; South Ribble Hospital (126)</c:v>
                </c:pt>
                <c:pt idx="2">
                  <c:v>Royal Preston Hospital (316)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0.92762467544362259</c:v>
                </c:pt>
                <c:pt idx="1">
                  <c:v>0.64638206375799889</c:v>
                </c:pt>
                <c:pt idx="2">
                  <c:v>0.97947558093767029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Chorley &amp; South Ribble Hospital (127)</c:v>
                </c:pt>
                <c:pt idx="2">
                  <c:v>Royal Preston Hospital (317)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Chorley &amp; South Ribble Hospital (127)</c:v>
                </c:pt>
                <c:pt idx="2">
                  <c:v>Royal Preston Hospital (317)</c:v>
                </c:pt>
              </c:strCache>
            </c:strRef>
          </c:cat>
          <c:val>
            <c:numRef>
              <c:f>Sheet1!$E$2:$E$4</c:f>
              <c:numCache>
                <c:formatCode>0.0;;</c:formatCode>
                <c:ptCount val="3"/>
                <c:pt idx="0">
                  <c:v>0</c:v>
                </c:pt>
                <c:pt idx="1">
                  <c:v>0</c:v>
                </c:pt>
                <c:pt idx="2">
                  <c:v>7.542779064480837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Chorley &amp; South Ribble Hospital (127)</c:v>
                </c:pt>
                <c:pt idx="2">
                  <c:v>Royal Preston Hospital (317)</c:v>
                </c:pt>
              </c:strCache>
            </c:strRef>
          </c:cat>
          <c:val>
            <c:numRef>
              <c:f>Sheet1!$F$2:$F$4</c:f>
              <c:numCache>
                <c:formatCode>0.0;;</c:formatCode>
                <c:ptCount val="3"/>
                <c:pt idx="0">
                  <c:v>7.7469971648503986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Chorley &amp; South Ribble Hospital (127)</c:v>
                </c:pt>
                <c:pt idx="2">
                  <c:v>Royal Preston Hospital (317)</c:v>
                </c:pt>
              </c:strCache>
            </c:strRef>
          </c:cat>
          <c:val>
            <c:numRef>
              <c:f>Sheet1!$G$2:$G$4</c:f>
              <c:numCache>
                <c:formatCode>0.0;;</c:formatCode>
                <c:ptCount val="3"/>
                <c:pt idx="0">
                  <c:v>0</c:v>
                </c:pt>
                <c:pt idx="1">
                  <c:v>8.3726449110445582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Chorley &amp; South Ribble Hospital (127)</c:v>
                </c:pt>
                <c:pt idx="2">
                  <c:v>Royal Preston Hospital (317)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Chorley &amp; South Ribble Hospital (127)</c:v>
                </c:pt>
                <c:pt idx="2">
                  <c:v>Royal Preston Hospital (317)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(444)</c:v>
                </c:pt>
                <c:pt idx="1">
                  <c:v>Chorley &amp; South Ribble Hospital (127)</c:v>
                </c:pt>
                <c:pt idx="2">
                  <c:v>Royal Preston Hospital (317)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2.2530028351496014</c:v>
                </c:pt>
                <c:pt idx="1">
                  <c:v>1.6273550889554418</c:v>
                </c:pt>
                <c:pt idx="2">
                  <c:v>2.457220935519163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7.0194084863947017</c:v>
                </c:pt>
                <c:pt idx="1">
                  <c:v>6.5157544640186842</c:v>
                </c:pt>
                <c:pt idx="2">
                  <c:v>6.6243669210424656</c:v>
                </c:pt>
                <c:pt idx="3">
                  <c:v>6.2561483750855302</c:v>
                </c:pt>
                <c:pt idx="4">
                  <c:v>6.1407799628756727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5.4916309690622276</c:v>
                </c:pt>
                <c:pt idx="1">
                  <c:v>5.9167276355684946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7.9212562151700094</c:v>
                </c:pt>
                <c:pt idx="1">
                  <c:v>7.9591823055905406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7.7214303837144982</c:v>
                </c:pt>
                <c:pt idx="1">
                  <c:v>7.9562370377311371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8.7330903281456376</c:v>
                </c:pt>
                <c:pt idx="1">
                  <c:v>8.6397751904698818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0.48709675172726019</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0.14220878391757275</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1.4846394501276228</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0.14220878391757275</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0.51008822670530662</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0.19046489996052074</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7.9224522755382907</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2.9918454218834989</c:v>
                </c:pt>
                <c:pt idx="1">
                  <c:v>3.112248254129351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6.5523531616424799</c:v>
                </c:pt>
                <c:pt idx="1">
                  <c:v>7.2967363730580654</c:v>
                </c:pt>
                <c:pt idx="2">
                  <c:v>6.8028039322807139</c:v>
                </c:pt>
                <c:pt idx="3">
                  <c:v>6.0756096764983614</c:v>
                </c:pt>
                <c:pt idx="4">
                  <c:v>6.1267962718757101</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9.1227986726939712</c:v>
                </c:pt>
                <c:pt idx="1">
                  <c:v>9.2042188651849237</c:v>
                </c:pt>
                <c:pt idx="2">
                  <c:v>8.9284833822063412</c:v>
                </c:pt>
                <c:pt idx="3">
                  <c:v>8.8576134116011058</c:v>
                </c:pt>
                <c:pt idx="4">
                  <c:v>8.7505636198463908</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8.3215522490537435</c:v>
                </c:pt>
                <c:pt idx="1">
                  <c:v>8.0742898107230232</c:v>
                </c:pt>
                <c:pt idx="2">
                  <c:v>8.3895503399062328</c:v>
                </c:pt>
                <c:pt idx="3">
                  <c:v>8.0158465599741344</c:v>
                </c:pt>
                <c:pt idx="4">
                  <c:v>7.8506224749331057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7.8169571689704522</c:v>
                </c:pt>
                <c:pt idx="1">
                  <c:v>7.5519180497576208</c:v>
                </c:pt>
                <c:pt idx="2">
                  <c:v>7.2403894305261209</c:v>
                </c:pt>
                <c:pt idx="3">
                  <c:v>7.3311705843986514</c:v>
                </c:pt>
                <c:pt idx="4">
                  <c:v>7.3675161660848234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9.3119553962534241</c:v>
                </c:pt>
                <c:pt idx="1">
                  <c:v>9.2483757121403816</c:v>
                </c:pt>
                <c:pt idx="2">
                  <c:v>9.2610138456747677</c:v>
                </c:pt>
                <c:pt idx="3">
                  <c:v>9.2591058118714944</c:v>
                </c:pt>
                <c:pt idx="4">
                  <c:v>9.0840593484124348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8.5310276098710283</c:v>
                </c:pt>
                <c:pt idx="1">
                  <c:v>8.5968132363458132</c:v>
                </c:pt>
                <c:pt idx="2">
                  <c:v>8.4392455234421995</c:v>
                </c:pt>
                <c:pt idx="3">
                  <c:v>8.4625110986517207</c:v>
                </c:pt>
                <c:pt idx="4">
                  <c:v>8.4220400603674204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8.9543905982376906</c:v>
                </c:pt>
                <c:pt idx="1">
                  <c:v>9.118412102742127</c:v>
                </c:pt>
                <c:pt idx="2">
                  <c:v>9.0251838802657289</c:v>
                </c:pt>
                <c:pt idx="3">
                  <c:v>8.9444652133666143</c:v>
                </c:pt>
                <c:pt idx="4">
                  <c:v>8.8445488754508794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8.4410100467130995</c:v>
                </c:pt>
                <c:pt idx="1">
                  <c:v>8.4414176376158139</c:v>
                </c:pt>
                <c:pt idx="2">
                  <c:v>8.4934781191999473</c:v>
                </c:pt>
                <c:pt idx="3">
                  <c:v>8.4716552192896053</c:v>
                </c:pt>
                <c:pt idx="4">
                  <c:v>8.602290387758817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8.5905970702517251</c:v>
                </c:pt>
                <c:pt idx="1">
                  <c:v>8.6471868536671348</c:v>
                </c:pt>
                <c:pt idx="2">
                  <c:v>8.603749711090515</c:v>
                </c:pt>
                <c:pt idx="3">
                  <c:v>8.6533598588641212</c:v>
                </c:pt>
                <c:pt idx="4">
                  <c:v>8.62497274403351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0.67745502137609837</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0.19635449792717541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2.0499129927280446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0.19635449792717452</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0.70430331301713167</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0.16008837105740703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6.8288547194025719</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8.8378818936413666</c:v>
                </c:pt>
                <c:pt idx="1">
                  <c:v>8.9053617705817718</c:v>
                </c:pt>
                <c:pt idx="2">
                  <c:v>8.9088999929704009</c:v>
                </c:pt>
                <c:pt idx="3">
                  <c:v>8.8127324572254722</c:v>
                </c:pt>
                <c:pt idx="4">
                  <c:v>8.75163428860286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8.5860230621944353</c:v>
                </c:pt>
                <c:pt idx="1">
                  <c:v>8.5959564416790553</c:v>
                </c:pt>
                <c:pt idx="2">
                  <c:v>8.4925236556654689</c:v>
                </c:pt>
                <c:pt idx="3">
                  <c:v>8.6450438684048372</c:v>
                </c:pt>
                <c:pt idx="4">
                  <c:v>8.5865125856323257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7.3785117691569866</c:v>
                </c:pt>
                <c:pt idx="1">
                  <c:v>6.6606858548000796</c:v>
                </c:pt>
                <c:pt idx="2">
                  <c:v>6.9204478708739154</c:v>
                </c:pt>
                <c:pt idx="3">
                  <c:v>6.891224687249375</c:v>
                </c:pt>
                <c:pt idx="4">
                  <c:v>6.9928772499436729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7.7786186969891276</c:v>
                </c:pt>
                <c:pt idx="1">
                  <c:v>7.5845541770292249</c:v>
                </c:pt>
                <c:pt idx="2">
                  <c:v>7.4990208248285262</c:v>
                </c:pt>
                <c:pt idx="3">
                  <c:v>7.6738527499379661</c:v>
                </c:pt>
                <c:pt idx="4">
                  <c:v>7.5033617832427639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7.1265344683483054</c:v>
                </c:pt>
                <c:pt idx="1">
                  <c:v>6.6368973674964176</c:v>
                </c:pt>
                <c:pt idx="2">
                  <c:v>6.6213363022008878</c:v>
                </c:pt>
                <c:pt idx="3">
                  <c:v>6.8094667488484983</c:v>
                </c:pt>
                <c:pt idx="4">
                  <c:v>6.7248958449203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8.7526026713122498</c:v>
                </c:pt>
                <c:pt idx="1">
                  <c:v>8.7772287173468975</c:v>
                </c:pt>
                <c:pt idx="2">
                  <c:v>8.7104804714860933</c:v>
                </c:pt>
                <c:pt idx="3">
                  <c:v>8.5204867061416092</c:v>
                </c:pt>
                <c:pt idx="4">
                  <c:v>8.5544258065497747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7.7387935318845251</c:v>
                </c:pt>
                <c:pt idx="1">
                  <c:v>7.6626704749931998</c:v>
                </c:pt>
                <c:pt idx="2">
                  <c:v>7.6730917928562494</c:v>
                </c:pt>
                <c:pt idx="3">
                  <c:v>7.5412564064804277</c:v>
                </c:pt>
                <c:pt idx="4">
                  <c:v>7.4253639932570659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9.2889304412531004</c:v>
                </c:pt>
                <c:pt idx="1">
                  <c:v>9.3027718711399281</c:v>
                </c:pt>
                <c:pt idx="2">
                  <c:v>9.397223685980757</c:v>
                </c:pt>
                <c:pt idx="3">
                  <c:v>9.2928154273489536</c:v>
                </c:pt>
                <c:pt idx="4">
                  <c:v>9.2338907845353848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8.546976295760178</c:v>
                </c:pt>
                <c:pt idx="1">
                  <c:v>8.5196601399498828</c:v>
                </c:pt>
                <c:pt idx="2">
                  <c:v>8.7019257369273877</c:v>
                </c:pt>
                <c:pt idx="3">
                  <c:v>8.7330696097201397</c:v>
                </c:pt>
                <c:pt idx="4">
                  <c:v>8.5434417984849897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8.008950617985418</c:v>
                </c:pt>
                <c:pt idx="1">
                  <c:v>7.9990405809588907</c:v>
                </c:pt>
                <c:pt idx="2">
                  <c:v>7.8378535202787543</c:v>
                </c:pt>
                <c:pt idx="3">
                  <c:v>7.7999686916725697</c:v>
                </c:pt>
                <c:pt idx="4">
                  <c:v>7.9381284716285334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6.7030940265091079</c:v>
                </c:pt>
                <c:pt idx="1">
                  <c:v>6.5553752890186923</c:v>
                </c:pt>
                <c:pt idx="2">
                  <c:v>6.7898396932534171</c:v>
                </c:pt>
                <c:pt idx="3">
                  <c:v>6.3940109913585568</c:v>
                </c:pt>
                <c:pt idx="4">
                  <c:v>6.2916969974474304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5.4621553584535913</c:v>
                </c:pt>
                <c:pt idx="1">
                  <c:v>4.780877461050161</c:v>
                </c:pt>
                <c:pt idx="2">
                  <c:v>5.1673654171837127</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8.7313936823712055</c:v>
                </c:pt>
                <c:pt idx="1">
                  <c:v>8.3594965476991412</c:v>
                </c:pt>
                <c:pt idx="2">
                  <c:v>8.0795683619465475</c:v>
                </c:pt>
                <c:pt idx="3">
                  <c:v>8.0422363832664736</c:v>
                </c:pt>
                <c:pt idx="4">
                  <c:v>8.2726304537446929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6.8016182917694499</c:v>
                </c:pt>
                <c:pt idx="1">
                  <c:v>6.4687779701229324</c:v>
                </c:pt>
                <c:pt idx="2">
                  <c:v>6.5921632559508909</c:v>
                </c:pt>
                <c:pt idx="3">
                  <c:v>6.4734728047325634</c:v>
                </c:pt>
                <c:pt idx="4">
                  <c:v>6.3711105985364069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7.2447890012342819</c:v>
                </c:pt>
                <c:pt idx="1">
                  <c:v>7.7924357379111324</c:v>
                </c:pt>
                <c:pt idx="2">
                  <c:v>7.5182372934447246</c:v>
                </c:pt>
                <c:pt idx="3">
                  <c:v>7.4239088959228399</c:v>
                </c:pt>
                <c:pt idx="4">
                  <c:v>7.5284803231428912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8.7919115888789729</c:v>
                </c:pt>
                <c:pt idx="1">
                  <c:v>8.9255450513883137</c:v>
                </c:pt>
                <c:pt idx="2">
                  <c:v>8.957101835681728</c:v>
                </c:pt>
                <c:pt idx="3">
                  <c:v>8.913991777963119</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4.6878765590187168</c:v>
                </c:pt>
                <c:pt idx="1">
                  <c:v>4.3367194728087179</c:v>
                </c:pt>
                <c:pt idx="2">
                  <c:v>4.128678971469582</c:v>
                </c:pt>
                <c:pt idx="3">
                  <c:v>3.966618907110393</c:v>
                </c:pt>
                <c:pt idx="4">
                  <c:v>3.8177014814749102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6.0660815475233507</c:v>
                </c:pt>
                <c:pt idx="1">
                  <c:v>6.0478810372205958</c:v>
                </c:pt>
                <c:pt idx="2">
                  <c:v>6.2082442986239919</c:v>
                </c:pt>
                <c:pt idx="3">
                  <c:v>6.1964270547992806</c:v>
                </c:pt>
                <c:pt idx="4">
                  <c:v>6.5594956643117461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7.5194429985684907</c:v>
                </c:pt>
                <c:pt idx="1">
                  <c:v>7.3274916797384932</c:v>
                </c:pt>
                <c:pt idx="2">
                  <c:v>6.8896385210537119</c:v>
                </c:pt>
                <c:pt idx="3">
                  <c:v>7.0513431386474776</c:v>
                </c:pt>
                <c:pt idx="4">
                  <c:v>7.2656920637011586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8.1641824677011634</c:v>
                </c:pt>
                <c:pt idx="1">
                  <c:v>7.5303351821470299</c:v>
                </c:pt>
                <c:pt idx="2">
                  <c:v>8.1883555547354678</c:v>
                </c:pt>
                <c:pt idx="3">
                  <c:v>7.5374338898742756</c:v>
                </c:pt>
                <c:pt idx="4">
                  <c:v>8.1047438947741028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8.725252002893841</c:v>
                </c:pt>
                <c:pt idx="1">
                  <c:v>8.7671289214830104</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8.9471604795123092</c:v>
                </c:pt>
                <c:pt idx="1">
                  <c:v>9.0248621582875845</c:v>
                </c:pt>
                <c:pt idx="2">
                  <c:v>9.0528881218295663</c:v>
                </c:pt>
                <c:pt idx="3">
                  <c:v>9.0088239915981934</c:v>
                </c:pt>
                <c:pt idx="4">
                  <c:v>9.0723753245563774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7.9428913808230757</c:v>
                </c:pt>
                <c:pt idx="1">
                  <c:v>7.9547697717306596</c:v>
                </c:pt>
                <c:pt idx="2">
                  <c:v>7.9873510611070841</c:v>
                </c:pt>
                <c:pt idx="3">
                  <c:v>7.7315520531297626</c:v>
                </c:pt>
                <c:pt idx="4">
                  <c:v>7.7469971648503986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6.9230757593159291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0.80046403712296987</c:v>
                </c:pt>
                <c:pt idx="1">
                  <c:v>0.1995359628770301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0.32471688973720836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0.11149690170020277</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1.164011773893451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0.11149690170020321</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0.39992787579392974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1.2687360510293555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3.112248254129351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0.22049491864008353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0.24479407854028779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6.8246758887749337E-2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0.7124864427982871</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6.0444778072632488E-2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8.6397751904698818</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0.1699908314023606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0.31817319944662437</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8.8704309175533957E-2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0.92606035415258692</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8.8704309175534846E-2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0.31817319944662259</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5.8112595779565623E-2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7.9562370377311371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5.8396431158095119E-2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0.29215175469147603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8.1449724927805889E-2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0.85032352783464304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8.1449724927805889E-2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0.29215175469147603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0.31531548043562374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7.9591823055905406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6.5936642164196257E-2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0.15792480703834766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1.6487124931665402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0.15792480703834766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0.5664599791645788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1.3280136202171668</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5.9167276355684946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8.8174071273439125E-3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0.26302319383845685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7.3328899942426418E-2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0.76554327158924451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7.3328899942426418E-2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0.26302319383845685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0.23853074374997263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8.7505636198463908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0.41123300780395677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0.16418566741034724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1.7140749837522069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0.16418566741034724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0.58891703896655301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0.83012929376523381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6.1267962718757101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7.5514960816680254</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7.5555555555555556E-2</c:v>
                </c:pt>
                <c:pt idx="1">
                  <c:v>7.5555555555555556E-2</c:v>
                </c:pt>
                <c:pt idx="2">
                  <c:v>0.24</c:v>
                </c:pt>
                <c:pt idx="3">
                  <c:v>0.60888888888888892</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0.1723233031232656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5.8201714422859041E-2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0.60761760924220809</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5.8201714422859041E-2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0.1091238998046844</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9.0840593484124348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0.60266560815933801</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0.1775378432518977</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1.853469797865074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0.17753784325189859</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0.63680991527172903</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0.41404162244077725</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5.9743312516368157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9.0156906078902921E-2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0.45213604615428782</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0.12605214926093034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1.3159664854079978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0.12605214926093034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0.45213604615428871</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0.15061001462310131</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7.4809511672729521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0.41759391364426435</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0.35708418351542015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9.9552400614932424E-2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1.0393128837491936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9.9552400614932424E-2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0.35708418351542015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0.47261081122746873</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7.3675161660848234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0.28881248460451214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0.1099887590145423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1.1482669790511544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0.10998875901454319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0.39451832367657502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0.44229850951025185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7.8506224749331057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8.6229597745257056</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0.19207717172374217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7.5450085617257301E-2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0.78768814792631403</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7.5450085617257301E-2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0.27063166786924775</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0.13917874180028988</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8.602290387758817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0.18635076446214249</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6.6530945977852696E-2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0.6945736003922498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6.6530945977852696E-2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0.23863963476785344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9.9631846631535126E-2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8.8445488754508794</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0.90444444444444438</c:v>
                </c:pt>
                <c:pt idx="1">
                  <c:v>1.3333333333333331E-2</c:v>
                </c:pt>
                <c:pt idx="2">
                  <c:v>3.7777777777777778E-2</c:v>
                </c:pt>
                <c:pt idx="3">
                  <c:v>6.6666666666666671E-3</c:v>
                </c:pt>
                <c:pt idx="4">
                  <c:v>6.6666666666666671E-3</c:v>
                </c:pt>
                <c:pt idx="5">
                  <c:v>3.111111111111111E-2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0.24943898180960833</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7.3023396687537101E-2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0.76235386111925507</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7.3023396687537101E-2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0.26192738520240511</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0.38251582949481211</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8.4220400603674204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8.2389992170530935</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0.24873656669109678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0.37190193276662242</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0.10368347832088087</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1.0824407466338695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0.10368347832088176</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0.37190193276662242</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0.78025926416444413</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6.9928772499436729</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9.2277324244608216E-2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0.28414462729908774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7.9217397676304202E-2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0.82701834926637829</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7.9217397676304202E-2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0.28414462729908685</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0.10616344096743013</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8.5865125856323257</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9.767551593867374E-2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0.20330158030117573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5.6678960598427253E-2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0.59172027619212386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5.6678960598427253E-2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0.20330158030117573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0.35791287661433557</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8.75163428860286</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7.3322847272775604E-2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0.24317344870085655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6.7794939405198207E-2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0.70776951175046676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6.7794939405198207E-2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0.24317344870085655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0.41561983883186926</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8.62497274403351</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0.23266219239373601</c:v>
                </c:pt>
                <c:pt idx="1">
                  <c:v>2.2371364653243852E-3</c:v>
                </c:pt>
                <c:pt idx="2">
                  <c:v>0.69351230425055932</c:v>
                </c:pt>
                <c:pt idx="3">
                  <c:v>8.948545861297539E-3</c:v>
                </c:pt>
                <c:pt idx="4">
                  <c:v>2.2371364653243852E-3</c:v>
                </c:pt>
                <c:pt idx="5">
                  <c:v>3.803131991051454E-2</c:v>
                </c:pt>
                <c:pt idx="6">
                  <c:v>0</c:v>
                </c:pt>
                <c:pt idx="7">
                  <c:v>6.7114093959731551E-3</c:v>
                </c:pt>
                <c:pt idx="8">
                  <c:v>1.5659955257270691E-2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0.21518020658934045</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0.33026475179163395</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9.2075343566518697E-2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0.96125347307759501</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9.2075343566518697E-2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0.33026475179163484</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0.62973271839083189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7.4253639932570659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0.17751346963618531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6.4924935747715296E-2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0.67780708232432829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6.4924935747715296E-2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0.23287904187201391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0.26389892718897912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8.5544258065497747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0.11066146347675776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0.28338770284979375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7.9006372799006463E-2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0.82481527960243461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7.9006372799006463E-2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0.28338770284979375</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0.53199145177843654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6.7248958449203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0.13456551566265862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0.28418484640008668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7.9228610460964077E-2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0.82713540914125083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7.9228610460964077E-2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0.28418484640008757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0.5682279664124934</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7.5033617832427639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0.27457240248481529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0.25263576169031143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7.043296152142986E-2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0.73531008692574318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7.043296152142986E-2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0.25263576169031055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0.62243384093072152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7.9381284716285334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0.25440934261199111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0.20934330877282648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5.8363349325183833E-2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0.609305054601748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5.8363349325183833E-2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0.20934330877282648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0.28483621149065641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8.5434417984849897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0.14297520532011987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4.3565318506381345E-2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0.45481572045113694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4.3565318506381345E-2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0.15626429992997615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1.4927779339323877E-2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9.2338907845353848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37</c:v>
                </c:pt>
                <c:pt idx="4" formatCode="0">
                  <c:v>7</c:v>
                </c:pt>
                <c:pt idx="5" formatCode="0">
                  <c:v>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8.0311579058435232</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7.1405280292102873</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8.4389306186633277</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7.0026231162072268</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0.2277265547695011</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0.57485592814796149</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0.16026553484238537</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1.6731493580644061</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0.16026553484238271</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0.57485592814796327</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0.32644761353564178</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7.2207577910364114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0.26577442751275537</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0.59470221763768816</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0.16579853197082173</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1.7309130600526199</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0.16579853197082262</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0.59470221763768816</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0.24605195255331047</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6.7844884413780422</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6.7808946627187536</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0.29385426284483174</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8.9041815703314597E-2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0.92958387423351674</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8.9041815703315486E-2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0.31938380051861248</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0.76269469328851436</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6.3711105985364069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1.0506567257490413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0.50418689402352257</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0.14056353648735787</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1.4674633012792277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0.14056353648735787</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0.50418689402352257</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5.2450864367861172E-2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8.2726304537446929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5.4727861229493691E-2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0.35344013935942264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9.8536468349030848E-2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1.0287066955865205</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9.8536468349031736E-2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0.35344013935942264</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1.0489322652814268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5.1673654171837127</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0.28522261147596417</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8.8667367751111392E-2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0.9256746909429614</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8.866736775111228E-2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0.31804069437093929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0.51955052931274448</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6.2916969974474304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0.28684759326143183</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0.30253131981142989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8.4343470080161076E-2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0.88053381508589901</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8.4343470080161076E-2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0.30253131981142989</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1.3464255620472318</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6.5594956643117461</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0.33811850833008217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0.10905365888003393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1.1385046668277798</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0.10905365888003438</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0.39116421603102047</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0.45204118819939776</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3.8177014814749102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6.363073414629028E-2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0.14218159502015659</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3.9639165667233911E-2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0.4138272439895907</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3.9639165667233911E-2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0.14218159502015659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0.20392481102488524</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8.913991777963119</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0.38039635019412277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0.10871179281782517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1.1349356338283059</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0.10871179281782517</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0.38993797775909655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0.57134381606404006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7.5284803231428912</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4.8253578443708269</c:v>
                </c:pt>
                <c:pt idx="1">
                  <c:v>7.1405280292102873</c:v>
                </c:pt>
                <c:pt idx="2">
                  <c:v>3.8177014814749102</c:v>
                </c:pt>
                <c:pt idx="3" formatCode="General">
                  <c:v>3.112248254129351</c:v>
                </c:pt>
                <c:pt idx="4">
                  <c:v>5.9167276355684946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5.6373932418186374</c:v>
                </c:pt>
                <c:pt idx="1">
                  <c:v>7.8553173356277179</c:v>
                </c:pt>
                <c:pt idx="2">
                  <c:v>4.513074126480582</c:v>
                </c:pt>
                <c:pt idx="3" formatCode="General">
                  <c:v>3.79949150847817</c:v>
                </c:pt>
                <c:pt idx="4">
                  <c:v>6.5325733279171949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0.39922380458401552</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0.38682747043479981</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0.10784460663159923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1.1258823335524095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0.10784460663159923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0.38682747043479981</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0.38616738063537959</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6.2969326176261076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0.14727071925746582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0.35309773508442444</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9.8441008597156987E-2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1.0277101093727232</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9.8441008597156099E-2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0.35309773508442532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0.34439817432576447</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8.1047438947741028</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0.60996022887298906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0.51287738312950193</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0.14298637987543827</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1.4927574411792568</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0.14298637987543827</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0.51287738312950104</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0.62831215033036969</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7.2656920637011586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8.7671289214830104</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0.26160126715988063</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0.23565713152716583</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6.5699446373114867E-2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0.68589286294442076</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6.5699446373114867E-2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0.23565713152716583</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0.1354314450298002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8.7671289214830104</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9.0723753245563774</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8.4389306186633277</c:v>
                </c:pt>
                <c:pt idx="1">
                  <c:v>7.9224522755382907</c:v>
                </c:pt>
                <c:pt idx="2">
                  <c:v>8.2726304537446929</c:v>
                </c:pt>
                <c:pt idx="3">
                  <c:v>8.1047438947741028</c:v>
                </c:pt>
                <c:pt idx="4">
                  <c:v>6.7844884413780422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7.8636179088490659</c:v>
                </c:pt>
                <c:pt idx="1">
                  <c:v>7.637202179542828</c:v>
                </c:pt>
                <c:pt idx="2">
                  <c:v>8.2169881909637006</c:v>
                </c:pt>
                <c:pt idx="3">
                  <c:v>8.0505971283607618</c:v>
                </c:pt>
                <c:pt idx="4">
                  <c:v>6.7874547888115169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0.17088683365005508</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0.18355891862353602</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5.1174854129222069E-2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0.53425818857158092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5.1174854129222069E-2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0.18355891862353602</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0.22183786633198466</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9.0723753245563774</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1.8989079659992747E-2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0.28704181946051843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8.0025113189978292E-2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0.83545078419090402</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8.002511318997918E-2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0.28704181946051754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0.47231434035904307</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7.7469971648503986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Chorley &amp; South Ribble Hospital (44)</c:v>
                </c:pt>
                <c:pt idx="2">
                  <c:v>Royal Preston Hospital (61)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Chorley &amp; South Ribble Hospital (44)</c:v>
                </c:pt>
                <c:pt idx="2">
                  <c:v>Royal Preston Hospital (61)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Chorley &amp; South Ribble Hospital (44)</c:v>
                </c:pt>
                <c:pt idx="2">
                  <c:v>Royal Preston Hospital (61)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Chorley &amp; South Ribble Hospital (44)</c:v>
                </c:pt>
                <c:pt idx="2">
                  <c:v>Royal Preston Hospital (61)</c:v>
                </c:pt>
              </c:strCache>
            </c:strRef>
          </c:cat>
          <c:val>
            <c:numRef>
              <c:f>Sheet1!$G$2:$G$4</c:f>
              <c:numCache>
                <c:formatCode>0.0;;</c:formatCode>
                <c:ptCount val="3"/>
                <c:pt idx="0">
                  <c:v>6.8288547194025719</c:v>
                </c:pt>
                <c:pt idx="1">
                  <c:v>8.0260712961771876</c:v>
                </c:pt>
                <c:pt idx="2">
                  <c:v>6.4311726057526002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Chorley &amp; South Ribble Hospital (44)</c:v>
                </c:pt>
                <c:pt idx="2">
                  <c:v>Royal Preston Hospital (61)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Chorley &amp; South Ribble Hospital (44)</c:v>
                </c:pt>
                <c:pt idx="2">
                  <c:v>Royal Preston Hospital (61)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(105)</c:v>
                </c:pt>
                <c:pt idx="1">
                  <c:v>Chorley &amp; South Ribble Hospital (44)</c:v>
                </c:pt>
                <c:pt idx="2">
                  <c:v>Royal Preston Hospital (61)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3.1711452805974281</c:v>
                </c:pt>
                <c:pt idx="1">
                  <c:v>1.9739287038228124</c:v>
                </c:pt>
                <c:pt idx="2">
                  <c:v>3.5688273942473998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Chorley &amp; South Ribble Hospital (47)</c:v>
                </c:pt>
                <c:pt idx="2">
                  <c:v>Royal Preston Hospital (63)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Chorley &amp; South Ribble Hospital (47)</c:v>
                </c:pt>
                <c:pt idx="2">
                  <c:v>Royal Preston Hospital (63)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Chorley &amp; South Ribble Hospital (47)</c:v>
                </c:pt>
                <c:pt idx="2">
                  <c:v>Royal Preston Hospital (63)</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Chorley &amp; South Ribble Hospital (47)</c:v>
                </c:pt>
                <c:pt idx="2">
                  <c:v>Royal Preston Hospital (63)</c:v>
                </c:pt>
              </c:strCache>
            </c:strRef>
          </c:cat>
          <c:val>
            <c:numRef>
              <c:f>Sheet1!$G$2:$G$4</c:f>
              <c:numCache>
                <c:formatCode>0.0;;</c:formatCode>
                <c:ptCount val="3"/>
                <c:pt idx="0">
                  <c:v>7.9224522755382907</c:v>
                </c:pt>
                <c:pt idx="1">
                  <c:v>0</c:v>
                </c:pt>
                <c:pt idx="2">
                  <c:v>7.6894832765995798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Chorley &amp; South Ribble Hospital (47)</c:v>
                </c:pt>
                <c:pt idx="2">
                  <c:v>Royal Preston Hospital (63)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Chorley &amp; South Ribble Hospital (47)</c:v>
                </c:pt>
                <c:pt idx="2">
                  <c:v>Royal Preston Hospital (63)</c:v>
                </c:pt>
              </c:strCache>
            </c:strRef>
          </c:cat>
          <c:val>
            <c:numRef>
              <c:f>Sheet1!$I$2:$I$4</c:f>
              <c:numCache>
                <c:formatCode>0.0;;</c:formatCode>
                <c:ptCount val="3"/>
                <c:pt idx="0">
                  <c:v>0</c:v>
                </c:pt>
                <c:pt idx="1">
                  <c:v>8.6543247159888796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(110)</c:v>
                </c:pt>
                <c:pt idx="1">
                  <c:v>Chorley &amp; South Ribble Hospital (47)</c:v>
                </c:pt>
                <c:pt idx="2">
                  <c:v>Royal Preston Hospital (63)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2.0775477244617093</c:v>
                </c:pt>
                <c:pt idx="1">
                  <c:v>1.3456752840111204</c:v>
                </c:pt>
                <c:pt idx="2">
                  <c:v>2.3105167234004202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Chorley &amp; South Ribble Hospital (128)</c:v>
                </c:pt>
                <c:pt idx="2">
                  <c:v>Royal Preston Hospital (309)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Chorley &amp; South Ribble Hospital (128)</c:v>
                </c:pt>
                <c:pt idx="2">
                  <c:v>Royal Preston Hospital (309)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Chorley &amp; South Ribble Hospital (128)</c:v>
                </c:pt>
                <c:pt idx="2">
                  <c:v>Royal Preston Hospital (309)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Chorley &amp; South Ribble Hospital (128)</c:v>
                </c:pt>
                <c:pt idx="2">
                  <c:v>Royal Preston Hospital (309)</c:v>
                </c:pt>
              </c:strCache>
            </c:strRef>
          </c:cat>
          <c:val>
            <c:numRef>
              <c:f>Sheet1!$G$2:$G$4</c:f>
              <c:numCache>
                <c:formatCode>0.0;;</c:formatCode>
                <c:ptCount val="3"/>
                <c:pt idx="0">
                  <c:v>6.1407799628756727</c:v>
                </c:pt>
                <c:pt idx="1">
                  <c:v>6.5375064251984147</c:v>
                </c:pt>
                <c:pt idx="2">
                  <c:v>5.9591496424288612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Chorley &amp; South Ribble Hospital (128)</c:v>
                </c:pt>
                <c:pt idx="2">
                  <c:v>Royal Preston Hospital (309)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Chorley &amp; South Ribble Hospital (128)</c:v>
                </c:pt>
                <c:pt idx="2">
                  <c:v>Royal Preston Hospital (309)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(437)</c:v>
                </c:pt>
                <c:pt idx="1">
                  <c:v>Chorley &amp; South Ribble Hospital (128)</c:v>
                </c:pt>
                <c:pt idx="2">
                  <c:v>Royal Preston Hospital (309)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3.8592200371243273</c:v>
                </c:pt>
                <c:pt idx="1">
                  <c:v>3.4624935748015853</c:v>
                </c:pt>
                <c:pt idx="2">
                  <c:v>4.0408503575711388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(257)</c:v>
                </c:pt>
                <c:pt idx="1">
                  <c:v>Chorley &amp; South Ribble Hospital (60)</c:v>
                </c:pt>
                <c:pt idx="2">
                  <c:v>Royal Preston Hospital (197)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(257)</c:v>
                </c:pt>
                <c:pt idx="1">
                  <c:v>Chorley &amp; South Ribble Hospital (60)</c:v>
                </c:pt>
                <c:pt idx="2">
                  <c:v>Royal Preston Hospital (197)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(257)</c:v>
                </c:pt>
                <c:pt idx="1">
                  <c:v>Chorley &amp; South Ribble Hospital (60)</c:v>
                </c:pt>
                <c:pt idx="2">
                  <c:v>Royal Preston Hospital (197)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(257)</c:v>
                </c:pt>
                <c:pt idx="1">
                  <c:v>Chorley &amp; South Ribble Hospital (60)</c:v>
                </c:pt>
                <c:pt idx="2">
                  <c:v>Royal Preston Hospital (197)</c:v>
                </c:pt>
              </c:strCache>
            </c:strRef>
          </c:cat>
          <c:val>
            <c:numRef>
              <c:f>Sheet1!$G$2:$G$4</c:f>
              <c:numCache>
                <c:formatCode>0.0;;</c:formatCode>
                <c:ptCount val="3"/>
                <c:pt idx="0">
                  <c:v>4.8253578443708269</c:v>
                </c:pt>
                <c:pt idx="1">
                  <c:v>4.6130232636865474</c:v>
                </c:pt>
                <c:pt idx="2">
                  <c:v>5.0464652799232201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(257)</c:v>
                </c:pt>
                <c:pt idx="1">
                  <c:v>Chorley &amp; South Ribble Hospital (60)</c:v>
                </c:pt>
                <c:pt idx="2">
                  <c:v>Royal Preston Hospital (197)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(257)</c:v>
                </c:pt>
                <c:pt idx="1">
                  <c:v>Chorley &amp; South Ribble Hospital (60)</c:v>
                </c:pt>
                <c:pt idx="2">
                  <c:v>Royal Preston Hospital (197)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(257)</c:v>
                </c:pt>
                <c:pt idx="1">
                  <c:v>Chorley &amp; South Ribble Hospital (60)</c:v>
                </c:pt>
                <c:pt idx="2">
                  <c:v>Royal Preston Hospital (197)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5.1746421556291731</c:v>
                </c:pt>
                <c:pt idx="1">
                  <c:v>5.3869767363134526</c:v>
                </c:pt>
                <c:pt idx="2">
                  <c:v>4.9535347200767799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Sheet1!$F$2:$F$4</c:f>
              <c:numCache>
                <c:formatCode>0.0;;</c:formatCode>
                <c:ptCount val="3"/>
                <c:pt idx="0">
                  <c:v>0</c:v>
                </c:pt>
                <c:pt idx="1">
                  <c:v>0</c:v>
                </c:pt>
                <c:pt idx="2">
                  <c:v>7.8658836904695582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Sheet1!$G$2:$G$4</c:f>
              <c:numCache>
                <c:formatCode>0.0;;</c:formatCode>
                <c:ptCount val="3"/>
                <c:pt idx="0">
                  <c:v>7.9591823055905406</c:v>
                </c:pt>
                <c:pt idx="1">
                  <c:v>8.0897546092214707</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(441)</c:v>
                </c:pt>
                <c:pt idx="1">
                  <c:v>Chorley &amp; South Ribble Hospital (127)</c:v>
                </c:pt>
                <c:pt idx="2">
                  <c:v>Royal Preston Hospital (314)</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2.0408176944094594</c:v>
                </c:pt>
                <c:pt idx="1">
                  <c:v>1.9102453907785293</c:v>
                </c:pt>
                <c:pt idx="2">
                  <c:v>2.1341163095304418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05/08/2025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229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RXN | Lancashire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2292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RXN | Lancashire Teaching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RXN | Lancashire Teaching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Lancashire Teaching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871953122"/>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700134889"/>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23357904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423763335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035952465"/>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169939438"/>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Lancashire Teaching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Lancashire Teaching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Cultural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 whether they would need any additional equipment in their home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lang="en-GB" sz="1250">
                <a:solidFill>
                  <a:prstClr val="black"/>
                </a:solidFill>
                <a:latin typeface="Arial"/>
              </a:rPr>
              <a:t> </a:t>
            </a:r>
            <a:r>
              <a:rPr lang="en-GB" sz="1250" b="0" noProof="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not being prevented from sleeping at night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prevented from sleeping at night due to noise from other patients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8564080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36650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84939699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45484844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925204247"/>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91685223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395700886"/>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377928326"/>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6780510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982385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722766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60300511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21313951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80424921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311657996"/>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4201930097"/>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978283863"/>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28414874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6113887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24025715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83634236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7863161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40365548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642066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89427011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4913108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613231842"/>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945620124"/>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07481777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4056467427"/>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419503981"/>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40585707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8031940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388102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651851161"/>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29064806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26201375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44042788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411444592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0642986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6154830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27313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23301310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3049969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47001813"/>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51029235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287060978"/>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09975637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569555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4266700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01108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12509509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75067128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39182061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235344752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76820308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127086073"/>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2506553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35708736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42686742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20587382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2235487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51339697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782249252"/>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98419434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963363244"/>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416647435"/>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050635588"/>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860099548"/>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7201035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88757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400204025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322173174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44697855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71469482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0535570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14438637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2112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611562864"/>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6157109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20921253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56559790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47011269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13082182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6375146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10722593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94336169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09896674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0949990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9517858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1746330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170593680"/>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84761058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7076730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0789893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520815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77540261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83618527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08631334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1299093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6947046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1522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23903459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27139943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17556214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41436673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1243771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64732449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480616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27218913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71166909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2465133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6117510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6109734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51035405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7812662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47442276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420490238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97255269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0705117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76804229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9748174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0411703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3281141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40839947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41218820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7254579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731934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4246666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1337036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6242082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72063551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86782611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36835534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42195521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433041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4650516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40295390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1843366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3847467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8019926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7126564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55335270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29702924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855425551"/>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26495272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77854650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3120327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30827709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17509289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54918300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0183914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11410622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616515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9852654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1821625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3800970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8382006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39431531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0046244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86755558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7186501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9409504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00596788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0157442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0492720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512861115"/>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16686029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86923017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425120234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4236955319"/>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46922398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41565406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44567613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441</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9104993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5753009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1988750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92282291"/>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21180512"/>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00060538"/>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03569350"/>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75619591"/>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4263787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200221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200600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7602582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20235716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9465669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67137354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660665274"/>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73%</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27%</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85848206"/>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11832471"/>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413269606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88894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6464467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818207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893333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270514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7949195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388720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6635700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3323203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1994122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646628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302105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347522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4501177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462723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7935518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95800743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9429010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558221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4722658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92432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4566235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000995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0782386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876429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010182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553875396"/>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420163453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93494103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67763051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529599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033568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0065407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72600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3315380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311839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9193897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490647213"/>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490059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815962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6928616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1621245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673616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6438963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4517689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6153890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1121177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41672460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7479547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51489272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52064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478100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16082</Words>
  <Application>Microsoft Office PowerPoint</Application>
  <PresentationFormat>Widescreen</PresentationFormat>
  <Paragraphs>2016</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Lancashire Teaching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2025-08-05T09:30:14Z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